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 id="2147483712" r:id="rId2"/>
    <p:sldMasterId id="2147483676" r:id="rId3"/>
    <p:sldMasterId id="2147483703" r:id="rId4"/>
    <p:sldMasterId id="2147483800" r:id="rId5"/>
    <p:sldMasterId id="2147483735" r:id="rId6"/>
    <p:sldMasterId id="2147483744" r:id="rId7"/>
  </p:sldMasterIdLst>
  <p:notesMasterIdLst>
    <p:notesMasterId r:id="rId33"/>
  </p:notesMasterIdLst>
  <p:handoutMasterIdLst>
    <p:handoutMasterId r:id="rId34"/>
  </p:handoutMasterIdLst>
  <p:sldIdLst>
    <p:sldId id="273" r:id="rId8"/>
    <p:sldId id="274" r:id="rId9"/>
    <p:sldId id="282" r:id="rId10"/>
    <p:sldId id="257" r:id="rId11"/>
    <p:sldId id="258" r:id="rId12"/>
    <p:sldId id="260" r:id="rId13"/>
    <p:sldId id="261" r:id="rId14"/>
    <p:sldId id="262" r:id="rId15"/>
    <p:sldId id="263" r:id="rId16"/>
    <p:sldId id="265" r:id="rId17"/>
    <p:sldId id="266" r:id="rId18"/>
    <p:sldId id="267" r:id="rId19"/>
    <p:sldId id="268" r:id="rId20"/>
    <p:sldId id="269" r:id="rId21"/>
    <p:sldId id="284" r:id="rId22"/>
    <p:sldId id="271" r:id="rId23"/>
    <p:sldId id="272" r:id="rId24"/>
    <p:sldId id="281" r:id="rId25"/>
    <p:sldId id="275" r:id="rId26"/>
    <p:sldId id="276" r:id="rId27"/>
    <p:sldId id="277" r:id="rId28"/>
    <p:sldId id="283" r:id="rId29"/>
    <p:sldId id="278" r:id="rId30"/>
    <p:sldId id="279" r:id="rId31"/>
    <p:sldId id="280" r:id="rId32"/>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Zapf Humanist 601 Ultra" charset="0"/>
      <p:bold r:id="rId39"/>
    </p:embeddedFont>
    <p:embeddedFont>
      <p:font typeface="ZapfHumnst BT" panose="020B0502050508020304"/>
      <p:regular r:id="rId40"/>
      <p:bold r:id="rId41"/>
      <p:italic r:id="rId42"/>
    </p:embeddedFont>
    <p:embeddedFont>
      <p:font typeface="ZapfHumnst Dm BT" panose="020B0602050508020304"/>
      <p:regular r:id="rId43"/>
      <p:bold r:id="rId44"/>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grempler" initials="l" lastIdx="14" clrIdx="0">
    <p:extLst>
      <p:ext uri="{19B8F6BF-5375-455C-9EA6-DF929625EA0E}">
        <p15:presenceInfo xmlns:p15="http://schemas.microsoft.com/office/powerpoint/2012/main" userId="l.grempler" providerId="None"/>
      </p:ext>
    </p:extLst>
  </p:cmAuthor>
  <p:cmAuthor id="2" name="Weber, Snezana" initials="WS" lastIdx="1" clrIdx="1">
    <p:extLst>
      <p:ext uri="{19B8F6BF-5375-455C-9EA6-DF929625EA0E}">
        <p15:presenceInfo xmlns:p15="http://schemas.microsoft.com/office/powerpoint/2012/main" userId="S-1-5-21-1690856285-345092849-442037413-7244" providerId="AD"/>
      </p:ext>
    </p:extLst>
  </p:cmAuthor>
  <p:cmAuthor id="3" name="Albrecht-Böning, Guido" initials="AG" lastIdx="1" clrIdx="2">
    <p:extLst>
      <p:ext uri="{19B8F6BF-5375-455C-9EA6-DF929625EA0E}">
        <p15:presenceInfo xmlns:p15="http://schemas.microsoft.com/office/powerpoint/2012/main" userId="S-1-5-21-1690856285-345092849-442037413-10196" providerId="AD"/>
      </p:ext>
    </p:extLst>
  </p:cmAuthor>
  <p:cmAuthor id="4" name="Albrecht-Böning, Guido" initials="ABG" lastIdx="1" clrIdx="3">
    <p:extLst>
      <p:ext uri="{19B8F6BF-5375-455C-9EA6-DF929625EA0E}">
        <p15:presenceInfo xmlns:p15="http://schemas.microsoft.com/office/powerpoint/2012/main" userId="S::guido.albrecht-boening@zvwunigoettingende.onmicrosoft.com::dac9fbb5-6151-4ddb-9afb-4937732092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AEAEA"/>
    <a:srgbClr val="F5F5F5"/>
    <a:srgbClr val="1F7A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48" autoAdjust="0"/>
    <p:restoredTop sz="94660"/>
  </p:normalViewPr>
  <p:slideViewPr>
    <p:cSldViewPr snapToGrid="0">
      <p:cViewPr varScale="1">
        <p:scale>
          <a:sx n="103" d="100"/>
          <a:sy n="103" d="100"/>
        </p:scale>
        <p:origin x="114" y="582"/>
      </p:cViewPr>
      <p:guideLst/>
    </p:cSldViewPr>
  </p:slideViewPr>
  <p:notesTextViewPr>
    <p:cViewPr>
      <p:scale>
        <a:sx n="3" d="2"/>
        <a:sy n="3" d="2"/>
      </p:scale>
      <p:origin x="0" y="0"/>
    </p:cViewPr>
  </p:notesTextViewPr>
  <p:notesViewPr>
    <p:cSldViewPr snapToGrid="0">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5.fntdata"/><Relationship Id="rId21" Type="http://schemas.openxmlformats.org/officeDocument/2006/relationships/slide" Target="slides/slide14.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55FFF4-D4A9-4007-BD1F-91B84FC74A41}" type="datetimeFigureOut">
              <a:rPr lang="de-DE" smtClean="0"/>
              <a:t>09.04.2024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B11EB3-6A37-4F34-A9AB-954FEFF0700C}" type="slidenum">
              <a:rPr lang="de-DE" smtClean="0"/>
              <a:t>‹Nr.›</a:t>
            </a:fld>
            <a:endParaRPr lang="de-DE"/>
          </a:p>
        </p:txBody>
      </p:sp>
    </p:spTree>
    <p:extLst>
      <p:ext uri="{BB962C8B-B14F-4D97-AF65-F5344CB8AC3E}">
        <p14:creationId xmlns:p14="http://schemas.microsoft.com/office/powerpoint/2010/main" val="646552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535EDA-DF7B-490C-8A1A-94EAE19E3239}" type="datetimeFigureOut">
              <a:rPr lang="de-DE" smtClean="0"/>
              <a:t>09.04.2024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61C434-2861-42A5-BCFF-B08B0BB8EF50}" type="slidenum">
              <a:rPr lang="de-DE" smtClean="0"/>
              <a:t>‹Nr.›</a:t>
            </a:fld>
            <a:endParaRPr lang="de-DE"/>
          </a:p>
        </p:txBody>
      </p:sp>
    </p:spTree>
    <p:extLst>
      <p:ext uri="{BB962C8B-B14F-4D97-AF65-F5344CB8AC3E}">
        <p14:creationId xmlns:p14="http://schemas.microsoft.com/office/powerpoint/2010/main" val="4066896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p:bg>
      <p:bgPr>
        <a:solidFill>
          <a:schemeClr val="accent3"/>
        </a:solidFill>
        <a:effectLst/>
      </p:bgPr>
    </p:bg>
    <p:spTree>
      <p:nvGrpSpPr>
        <p:cNvPr id="1" name=""/>
        <p:cNvGrpSpPr/>
        <p:nvPr/>
      </p:nvGrpSpPr>
      <p:grpSpPr>
        <a:xfrm>
          <a:off x="0" y="0"/>
          <a:ext cx="0" cy="0"/>
          <a:chOff x="0" y="0"/>
          <a:chExt cx="0" cy="0"/>
        </a:xfrm>
      </p:grpSpPr>
      <p:sp>
        <p:nvSpPr>
          <p:cNvPr id="7" name="Ellipse 4">
            <a:extLst>
              <a:ext uri="{FF2B5EF4-FFF2-40B4-BE49-F238E27FC236}">
                <a16:creationId xmlns:a16="http://schemas.microsoft.com/office/drawing/2014/main" id="{AD1938BE-2ED4-4C1D-A140-755E1C9C9697}"/>
              </a:ext>
            </a:extLst>
          </p:cNvPr>
          <p:cNvSpPr/>
          <p:nvPr/>
        </p:nvSpPr>
        <p:spPr>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8" name="Ellipse 3">
            <a:extLst>
              <a:ext uri="{FF2B5EF4-FFF2-40B4-BE49-F238E27FC236}">
                <a16:creationId xmlns:a16="http://schemas.microsoft.com/office/drawing/2014/main" id="{771268A3-B2E4-43F6-908E-44747FF30101}"/>
              </a:ext>
            </a:extLst>
          </p:cNvPr>
          <p:cNvSpPr/>
          <p:nvPr/>
        </p:nvSpPr>
        <p:spPr>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3" name="Ellipse 2">
            <a:extLst>
              <a:ext uri="{FF2B5EF4-FFF2-40B4-BE49-F238E27FC236}">
                <a16:creationId xmlns:a16="http://schemas.microsoft.com/office/drawing/2014/main" id="{0857E7A7-972E-4617-8632-147D27B3DCC0}"/>
              </a:ext>
            </a:extLst>
          </p:cNvPr>
          <p:cNvSpPr/>
          <p:nvPr/>
        </p:nvSpPr>
        <p:spPr>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1">
            <a:extLst>
              <a:ext uri="{FF2B5EF4-FFF2-40B4-BE49-F238E27FC236}">
                <a16:creationId xmlns:a16="http://schemas.microsoft.com/office/drawing/2014/main" id="{3A2DE3B9-D216-4C11-B777-C66CD4572273}"/>
              </a:ext>
            </a:extLst>
          </p:cNvPr>
          <p:cNvSpPr/>
          <p:nvPr/>
        </p:nvSpPr>
        <p:spPr>
          <a:xfrm>
            <a:off x="5018991" y="1020002"/>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6" name="Bildplatzhalter 1">
            <a:extLst>
              <a:ext uri="{FF2B5EF4-FFF2-40B4-BE49-F238E27FC236}">
                <a16:creationId xmlns:a16="http://schemas.microsoft.com/office/drawing/2014/main" id="{EACCE8F3-5E62-4E2D-8E06-44DECC0AD2A7}"/>
              </a:ext>
            </a:extLst>
          </p:cNvPr>
          <p:cNvSpPr>
            <a:spLocks noGrp="1" noChangeAspect="1"/>
          </p:cNvSpPr>
          <p:nvPr>
            <p:ph type="pic" sz="quarter" idx="11" hasCustomPrompt="1"/>
          </p:nvPr>
        </p:nvSpPr>
        <p:spPr>
          <a:xfrm>
            <a:off x="6014135" y="1020002"/>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11" name="Titelplatzhalter 8">
            <a:extLst>
              <a:ext uri="{FF2B5EF4-FFF2-40B4-BE49-F238E27FC236}">
                <a16:creationId xmlns:a16="http://schemas.microsoft.com/office/drawing/2014/main" id="{1C6DD7C0-A3A3-4861-98C6-78916100DCAA}"/>
              </a:ext>
            </a:extLst>
          </p:cNvPr>
          <p:cNvSpPr>
            <a:spLocks noGrp="1"/>
          </p:cNvSpPr>
          <p:nvPr>
            <p:ph type="title" hasCustomPrompt="1"/>
          </p:nvPr>
        </p:nvSpPr>
        <p:spPr>
          <a:xfrm>
            <a:off x="391161" y="3429000"/>
            <a:ext cx="5704840" cy="697005"/>
          </a:xfrm>
          <a:prstGeom prst="rect">
            <a:avLst/>
          </a:prstGeom>
          <a:solidFill>
            <a:srgbClr val="FFFFFF">
              <a:alpha val="80000"/>
            </a:srgbClr>
          </a:solidFill>
        </p:spPr>
        <p:txBody>
          <a:bodyPr vert="horz" wrap="square" lIns="360000" tIns="180000" rIns="180000" bIns="180000" rtlCol="0" anchor="b" anchorCtr="0">
            <a:spAutoFit/>
          </a:bodyPr>
          <a:lstStyle>
            <a:lvl1pPr>
              <a:defRPr lang="de-DE" dirty="0">
                <a:latin typeface="+mj-lt"/>
              </a:defRPr>
            </a:lvl1pPr>
          </a:lstStyle>
          <a:p>
            <a:r>
              <a:rPr lang="de-DE" dirty="0"/>
              <a:t>Vortragstitel</a:t>
            </a:r>
          </a:p>
        </p:txBody>
      </p:sp>
      <p:sp>
        <p:nvSpPr>
          <p:cNvPr id="3" name="Textplatzhalter 2">
            <a:extLst>
              <a:ext uri="{FF2B5EF4-FFF2-40B4-BE49-F238E27FC236}">
                <a16:creationId xmlns:a16="http://schemas.microsoft.com/office/drawing/2014/main" id="{3A881591-96D1-49F9-9DAE-A54CFB658EA2}"/>
              </a:ext>
            </a:extLst>
          </p:cNvPr>
          <p:cNvSpPr>
            <a:spLocks noGrp="1"/>
          </p:cNvSpPr>
          <p:nvPr>
            <p:ph type="body" sz="quarter" idx="12" hasCustomPrompt="1"/>
          </p:nvPr>
        </p:nvSpPr>
        <p:spPr>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dirty="0">
                <a:latin typeface="+mn-lt"/>
              </a:defRPr>
            </a:lvl1pPr>
          </a:lstStyle>
          <a:p>
            <a:pPr lvl="0"/>
            <a:r>
              <a:rPr lang="de-DE" dirty="0"/>
              <a:t>Untertitel oder Vortragender</a:t>
            </a:r>
          </a:p>
          <a:p>
            <a:pPr lvl="0"/>
            <a:r>
              <a:rPr lang="de-DE" dirty="0"/>
              <a:t>Datum</a:t>
            </a:r>
          </a:p>
        </p:txBody>
      </p:sp>
    </p:spTree>
    <p:extLst>
      <p:ext uri="{BB962C8B-B14F-4D97-AF65-F5344CB8AC3E}">
        <p14:creationId xmlns:p14="http://schemas.microsoft.com/office/powerpoint/2010/main" val="721012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 calcmode="lin" valueType="num">
                                      <p:cBhvr>
                                        <p:cTn id="9" dur="1500" fill="hold"/>
                                        <p:tgtEl>
                                          <p:spTgt spid="13"/>
                                        </p:tgtEl>
                                        <p:attrNameLst>
                                          <p:attrName>style.rotation</p:attrName>
                                        </p:attrNameLst>
                                      </p:cBhvr>
                                      <p:tavLst>
                                        <p:tav tm="0">
                                          <p:val>
                                            <p:fltVal val="90"/>
                                          </p:val>
                                        </p:tav>
                                        <p:tav tm="100000">
                                          <p:val>
                                            <p:fltVal val="0"/>
                                          </p:val>
                                        </p:tav>
                                      </p:tavLst>
                                    </p:anim>
                                    <p:animEffect transition="in" filter="fade">
                                      <p:cBhvr>
                                        <p:cTn id="10" dur="1500"/>
                                        <p:tgtEl>
                                          <p:spTgt spid="13"/>
                                        </p:tgtEl>
                                      </p:cBhvr>
                                    </p:animEffect>
                                  </p:childTnLst>
                                </p:cTn>
                              </p:par>
                              <p:par>
                                <p:cTn id="11" presetID="31"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250" fill="hold"/>
                                        <p:tgtEl>
                                          <p:spTgt spid="7"/>
                                        </p:tgtEl>
                                        <p:attrNameLst>
                                          <p:attrName>ppt_w</p:attrName>
                                        </p:attrNameLst>
                                      </p:cBhvr>
                                      <p:tavLst>
                                        <p:tav tm="0">
                                          <p:val>
                                            <p:fltVal val="0"/>
                                          </p:val>
                                        </p:tav>
                                        <p:tav tm="100000">
                                          <p:val>
                                            <p:strVal val="#ppt_w"/>
                                          </p:val>
                                        </p:tav>
                                      </p:tavLst>
                                    </p:anim>
                                    <p:anim calcmode="lin" valueType="num">
                                      <p:cBhvr>
                                        <p:cTn id="14" dur="1250" fill="hold"/>
                                        <p:tgtEl>
                                          <p:spTgt spid="7"/>
                                        </p:tgtEl>
                                        <p:attrNameLst>
                                          <p:attrName>ppt_h</p:attrName>
                                        </p:attrNameLst>
                                      </p:cBhvr>
                                      <p:tavLst>
                                        <p:tav tm="0">
                                          <p:val>
                                            <p:fltVal val="0"/>
                                          </p:val>
                                        </p:tav>
                                        <p:tav tm="100000">
                                          <p:val>
                                            <p:strVal val="#ppt_h"/>
                                          </p:val>
                                        </p:tav>
                                      </p:tavLst>
                                    </p:anim>
                                    <p:anim calcmode="lin" valueType="num">
                                      <p:cBhvr>
                                        <p:cTn id="15" dur="1250" fill="hold"/>
                                        <p:tgtEl>
                                          <p:spTgt spid="7"/>
                                        </p:tgtEl>
                                        <p:attrNameLst>
                                          <p:attrName>style.rotation</p:attrName>
                                        </p:attrNameLst>
                                      </p:cBhvr>
                                      <p:tavLst>
                                        <p:tav tm="0">
                                          <p:val>
                                            <p:fltVal val="90"/>
                                          </p:val>
                                        </p:tav>
                                        <p:tav tm="100000">
                                          <p:val>
                                            <p:fltVal val="0"/>
                                          </p:val>
                                        </p:tav>
                                      </p:tavLst>
                                    </p:anim>
                                    <p:animEffect transition="in" filter="fade">
                                      <p:cBhvr>
                                        <p:cTn id="16" dur="1250"/>
                                        <p:tgtEl>
                                          <p:spTgt spid="7"/>
                                        </p:tgtEl>
                                      </p:cBhvr>
                                    </p:animEffect>
                                  </p:childTnLst>
                                </p:cTn>
                              </p:par>
                              <p:par>
                                <p:cTn id="17" presetID="31" presetClass="entr" presetSubtype="0"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250" fill="hold"/>
                                        <p:tgtEl>
                                          <p:spTgt spid="15"/>
                                        </p:tgtEl>
                                        <p:attrNameLst>
                                          <p:attrName>ppt_w</p:attrName>
                                        </p:attrNameLst>
                                      </p:cBhvr>
                                      <p:tavLst>
                                        <p:tav tm="0">
                                          <p:val>
                                            <p:fltVal val="0"/>
                                          </p:val>
                                        </p:tav>
                                        <p:tav tm="100000">
                                          <p:val>
                                            <p:strVal val="#ppt_w"/>
                                          </p:val>
                                        </p:tav>
                                      </p:tavLst>
                                    </p:anim>
                                    <p:anim calcmode="lin" valueType="num">
                                      <p:cBhvr>
                                        <p:cTn id="20" dur="1250" fill="hold"/>
                                        <p:tgtEl>
                                          <p:spTgt spid="15"/>
                                        </p:tgtEl>
                                        <p:attrNameLst>
                                          <p:attrName>ppt_h</p:attrName>
                                        </p:attrNameLst>
                                      </p:cBhvr>
                                      <p:tavLst>
                                        <p:tav tm="0">
                                          <p:val>
                                            <p:fltVal val="0"/>
                                          </p:val>
                                        </p:tav>
                                        <p:tav tm="100000">
                                          <p:val>
                                            <p:strVal val="#ppt_h"/>
                                          </p:val>
                                        </p:tav>
                                      </p:tavLst>
                                    </p:anim>
                                    <p:anim calcmode="lin" valueType="num">
                                      <p:cBhvr>
                                        <p:cTn id="21" dur="1250" fill="hold"/>
                                        <p:tgtEl>
                                          <p:spTgt spid="15"/>
                                        </p:tgtEl>
                                        <p:attrNameLst>
                                          <p:attrName>style.rotation</p:attrName>
                                        </p:attrNameLst>
                                      </p:cBhvr>
                                      <p:tavLst>
                                        <p:tav tm="0">
                                          <p:val>
                                            <p:fltVal val="90"/>
                                          </p:val>
                                        </p:tav>
                                        <p:tav tm="100000">
                                          <p:val>
                                            <p:fltVal val="0"/>
                                          </p:val>
                                        </p:tav>
                                      </p:tavLst>
                                    </p:anim>
                                    <p:animEffect transition="in" filter="fade">
                                      <p:cBhvr>
                                        <p:cTn id="22" dur="1250"/>
                                        <p:tgtEl>
                                          <p:spTgt spid="15"/>
                                        </p:tgtEl>
                                      </p:cBhvr>
                                    </p:animEffect>
                                  </p:childTnLst>
                                </p:cTn>
                              </p:par>
                              <p:par>
                                <p:cTn id="23" presetID="31" presetClass="entr" presetSubtype="0" fill="hold" grpId="0" nodeType="withEffect">
                                  <p:stCondLst>
                                    <p:cond delay="150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par>
                          <p:cTn id="29" fill="hold">
                            <p:stCondLst>
                              <p:cond delay="2500"/>
                            </p:stCondLst>
                            <p:childTnLst>
                              <p:par>
                                <p:cTn id="30" presetID="10" presetClass="entr" presetSubtype="0" fill="hold" grpId="0" nodeType="afterEffect">
                                  <p:stCondLst>
                                    <p:cond delay="25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cTn>
                              </p:par>
                            </p:childTnLst>
                          </p:cTn>
                        </p:par>
                        <p:par>
                          <p:cTn id="33" fill="hold">
                            <p:stCondLst>
                              <p:cond delay="3750"/>
                            </p:stCondLst>
                            <p:childTnLst>
                              <p:par>
                                <p:cTn id="34" presetID="10" presetClass="entr" presetSubtype="0" fill="hold" grpId="0" nodeType="after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750"/>
                                        <p:tgtEl>
                                          <p:spTgt spid="11"/>
                                        </p:tgtEl>
                                      </p:cBhvr>
                                    </p:animEffect>
                                  </p:childTnLst>
                                </p:cTn>
                              </p:par>
                            </p:childTnLst>
                          </p:cTn>
                        </p:par>
                        <p:par>
                          <p:cTn id="37" fill="hold">
                            <p:stCondLst>
                              <p:cond delay="5000"/>
                            </p:stCondLst>
                            <p:childTnLst>
                              <p:par>
                                <p:cTn id="38" presetID="10" presetClass="entr" presetSubtype="0" fill="hold" grpId="0" nodeType="afterEffect">
                                  <p:stCondLst>
                                    <p:cond delay="250"/>
                                  </p:stCondLst>
                                  <p:childTnLst>
                                    <p:set>
                                      <p:cBhvr>
                                        <p:cTn id="39" dur="1" fill="hold">
                                          <p:stCondLst>
                                            <p:cond delay="0"/>
                                          </p:stCondLst>
                                        </p:cTn>
                                        <p:tgtEl>
                                          <p:spTgt spid="3">
                                            <p:bg/>
                                          </p:spTgt>
                                        </p:tgtEl>
                                        <p:attrNameLst>
                                          <p:attrName>style.visibility</p:attrName>
                                        </p:attrNameLst>
                                      </p:cBhvr>
                                      <p:to>
                                        <p:strVal val="visible"/>
                                      </p:to>
                                    </p:set>
                                    <p:animEffect transition="in" filter="fade">
                                      <p:cBhvr>
                                        <p:cTn id="40" dur="750"/>
                                        <p:tgtEl>
                                          <p:spTgt spid="3">
                                            <p:bg/>
                                          </p:spTgt>
                                        </p:tgtEl>
                                      </p:cBhvr>
                                    </p:animEffect>
                                  </p:childTnLst>
                                </p:cTn>
                              </p:par>
                            </p:childTnLst>
                          </p:cTn>
                        </p:par>
                        <p:par>
                          <p:cTn id="41" fill="hold">
                            <p:stCondLst>
                              <p:cond delay="6000"/>
                            </p:stCondLst>
                            <p:childTnLst>
                              <p:par>
                                <p:cTn id="42" presetID="10" presetClass="entr" presetSubtype="0" fill="hold" grpId="0" nodeType="afterEffect">
                                  <p:stCondLst>
                                    <p:cond delay="25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fade">
                                      <p:cBhvr>
                                        <p:cTn id="44" dur="750"/>
                                        <p:tgtEl>
                                          <p:spTgt spid="3">
                                            <p:txEl>
                                              <p:pRg st="0" end="0"/>
                                            </p:txEl>
                                          </p:spTgt>
                                        </p:tgtEl>
                                      </p:cBhvr>
                                    </p:animEffect>
                                  </p:childTnLst>
                                </p:cTn>
                              </p:par>
                            </p:childTnLst>
                          </p:cTn>
                        </p:par>
                        <p:par>
                          <p:cTn id="45" fill="hold">
                            <p:stCondLst>
                              <p:cond delay="7000"/>
                            </p:stCondLst>
                            <p:childTnLst>
                              <p:par>
                                <p:cTn id="46" presetID="10" presetClass="entr" presetSubtype="0" fill="hold" grpId="0" nodeType="afterEffect">
                                  <p:stCondLst>
                                    <p:cond delay="250"/>
                                  </p:stCondLst>
                                  <p:childTnLst>
                                    <p:set>
                                      <p:cBhvr>
                                        <p:cTn id="47" dur="1" fill="hold">
                                          <p:stCondLst>
                                            <p:cond delay="0"/>
                                          </p:stCondLst>
                                        </p:cTn>
                                        <p:tgtEl>
                                          <p:spTgt spid="3">
                                            <p:txEl>
                                              <p:pRg st="1" end="1"/>
                                            </p:txEl>
                                          </p:spTgt>
                                        </p:tgtEl>
                                        <p:attrNameLst>
                                          <p:attrName>style.visibility</p:attrName>
                                        </p:attrNameLst>
                                      </p:cBhvr>
                                      <p:to>
                                        <p:strVal val="visible"/>
                                      </p:to>
                                    </p:set>
                                    <p:animEffect transition="in" filter="fade">
                                      <p:cBhvr>
                                        <p:cTn id="48"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5" grpId="0" animBg="1"/>
      <p:bldP spid="16" grpId="0" animBg="1"/>
      <p:bldP spid="11" grpId="0" animBg="1"/>
      <p:bldP spid="3" grpId="0" build="p" animBg="1">
        <p:tmplLst>
          <p:tmpl>
            <p:tnLst>
              <p:par>
                <p:cTn presetID="10" presetClass="entr" presetSubtype="0" fill="hold" nodeType="after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 lvl="1">
            <p:tnLst>
              <p:par>
                <p:cTn presetID="10" presetClass="entr" presetSubtype="0" fill="hold" nodeType="after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etzte Folie (Bilder)">
    <p:bg>
      <p:bgPr>
        <a:solidFill>
          <a:schemeClr val="accent3"/>
        </a:solidFill>
        <a:effectLst/>
      </p:bgPr>
    </p:bg>
    <p:spTree>
      <p:nvGrpSpPr>
        <p:cNvPr id="1" name=""/>
        <p:cNvGrpSpPr/>
        <p:nvPr/>
      </p:nvGrpSpPr>
      <p:grpSpPr>
        <a:xfrm>
          <a:off x="0" y="0"/>
          <a:ext cx="0" cy="0"/>
          <a:chOff x="0" y="0"/>
          <a:chExt cx="0" cy="0"/>
        </a:xfrm>
      </p:grpSpPr>
      <p:sp>
        <p:nvSpPr>
          <p:cNvPr id="14" name="Bildplatzhalter 5">
            <a:extLst>
              <a:ext uri="{FF2B5EF4-FFF2-40B4-BE49-F238E27FC236}">
                <a16:creationId xmlns:a16="http://schemas.microsoft.com/office/drawing/2014/main" id="{76534214-FF57-4AA0-B478-87EC1173565D}"/>
              </a:ext>
            </a:extLst>
          </p:cNvPr>
          <p:cNvSpPr>
            <a:spLocks noGrp="1"/>
          </p:cNvSpPr>
          <p:nvPr>
            <p:ph type="pic" sz="quarter" idx="11"/>
          </p:nvPr>
        </p:nvSpPr>
        <p:spPr>
          <a:xfrm>
            <a:off x="1580866" y="134352"/>
            <a:ext cx="7300800" cy="7354800"/>
          </a:xfrm>
          <a:prstGeom prst="ellipse">
            <a:avLst/>
          </a:prstGeom>
          <a:solidFill>
            <a:schemeClr val="accent2">
              <a:alpha val="90000"/>
            </a:schemeClr>
          </a:solidFill>
          <a:ln>
            <a:noFill/>
          </a:ln>
        </p:spPr>
        <p:txBody>
          <a:bodyPr anchor="ctr" anchorCtr="1"/>
          <a:lstStyle/>
          <a:p>
            <a:r>
              <a:rPr lang="de-DE"/>
              <a:t>Bild durch Klicken auf Symbol hinzufügen</a:t>
            </a:r>
          </a:p>
        </p:txBody>
      </p:sp>
      <p:sp>
        <p:nvSpPr>
          <p:cNvPr id="20" name="Ellipse 16">
            <a:extLst>
              <a:ext uri="{FF2B5EF4-FFF2-40B4-BE49-F238E27FC236}">
                <a16:creationId xmlns:a16="http://schemas.microsoft.com/office/drawing/2014/main" id="{723694FB-6E78-4876-BC9D-97D2258C4EE3}"/>
              </a:ext>
            </a:extLst>
          </p:cNvPr>
          <p:cNvSpPr/>
          <p:nvPr/>
        </p:nvSpPr>
        <p:spPr>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8" name="Bildplatzhalter 6">
            <a:extLst>
              <a:ext uri="{FF2B5EF4-FFF2-40B4-BE49-F238E27FC236}">
                <a16:creationId xmlns:a16="http://schemas.microsoft.com/office/drawing/2014/main" id="{93503C56-1553-415C-B208-837BCCF71E47}"/>
              </a:ext>
            </a:extLst>
          </p:cNvPr>
          <p:cNvSpPr>
            <a:spLocks noGrp="1"/>
          </p:cNvSpPr>
          <p:nvPr>
            <p:ph type="pic" sz="quarter" idx="13"/>
          </p:nvPr>
        </p:nvSpPr>
        <p:spPr>
          <a:xfrm>
            <a:off x="3920955" y="-266330"/>
            <a:ext cx="7300800" cy="7354800"/>
          </a:xfrm>
          <a:prstGeom prst="ellipse">
            <a:avLst/>
          </a:prstGeom>
          <a:solidFill>
            <a:schemeClr val="accent6">
              <a:alpha val="90000"/>
            </a:schemeClr>
          </a:solidFill>
          <a:ln>
            <a:noFill/>
          </a:ln>
        </p:spPr>
        <p:txBody>
          <a:bodyPr anchor="ctr" anchorCtr="1"/>
          <a:lstStyle/>
          <a:p>
            <a:r>
              <a:rPr lang="de-DE"/>
              <a:t>Bild durch Klicken auf Symbol hinzufügen</a:t>
            </a:r>
          </a:p>
        </p:txBody>
      </p:sp>
      <p:sp>
        <p:nvSpPr>
          <p:cNvPr id="22" name="Ellipse 15">
            <a:extLst>
              <a:ext uri="{FF2B5EF4-FFF2-40B4-BE49-F238E27FC236}">
                <a16:creationId xmlns:a16="http://schemas.microsoft.com/office/drawing/2014/main" id="{6FCAFE4E-DD55-47E9-898E-E801CE8919CD}"/>
              </a:ext>
            </a:extLst>
          </p:cNvPr>
          <p:cNvSpPr/>
          <p:nvPr/>
        </p:nvSpPr>
        <p:spPr>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7" name="Bildplatzhalter 7">
            <a:extLst>
              <a:ext uri="{FF2B5EF4-FFF2-40B4-BE49-F238E27FC236}">
                <a16:creationId xmlns:a16="http://schemas.microsoft.com/office/drawing/2014/main" id="{01EBC45E-97C6-4F67-8E8B-A11ADD3E3FB9}"/>
              </a:ext>
            </a:extLst>
          </p:cNvPr>
          <p:cNvSpPr>
            <a:spLocks noGrp="1"/>
          </p:cNvSpPr>
          <p:nvPr>
            <p:ph type="pic" sz="quarter" idx="12"/>
          </p:nvPr>
        </p:nvSpPr>
        <p:spPr>
          <a:xfrm>
            <a:off x="2361371" y="-185341"/>
            <a:ext cx="7300800" cy="7354800"/>
          </a:xfrm>
          <a:prstGeom prst="ellipse">
            <a:avLst/>
          </a:prstGeom>
          <a:solidFill>
            <a:schemeClr val="accent3">
              <a:alpha val="90000"/>
            </a:schemeClr>
          </a:solidFill>
          <a:ln>
            <a:noFill/>
          </a:ln>
        </p:spPr>
        <p:txBody>
          <a:bodyPr anchor="ctr" anchorCtr="1"/>
          <a:lstStyle/>
          <a:p>
            <a:r>
              <a:rPr lang="de-DE"/>
              <a:t>Bild durch Klicken auf Symbol hinzufügen</a:t>
            </a:r>
          </a:p>
        </p:txBody>
      </p:sp>
      <p:sp>
        <p:nvSpPr>
          <p:cNvPr id="21" name="Ellipse 14">
            <a:extLst>
              <a:ext uri="{FF2B5EF4-FFF2-40B4-BE49-F238E27FC236}">
                <a16:creationId xmlns:a16="http://schemas.microsoft.com/office/drawing/2014/main" id="{CC30DAD7-548F-4CF4-A5F2-EF9017BBB1E6}"/>
              </a:ext>
            </a:extLst>
          </p:cNvPr>
          <p:cNvSpPr/>
          <p:nvPr/>
        </p:nvSpPr>
        <p:spPr>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6" name="Bildplatzhalter 8">
            <a:extLst>
              <a:ext uri="{FF2B5EF4-FFF2-40B4-BE49-F238E27FC236}">
                <a16:creationId xmlns:a16="http://schemas.microsoft.com/office/drawing/2014/main" id="{3EE5CDA5-55EC-480A-98D0-434DF1BB7558}"/>
              </a:ext>
            </a:extLst>
          </p:cNvPr>
          <p:cNvSpPr>
            <a:spLocks noGrp="1"/>
          </p:cNvSpPr>
          <p:nvPr>
            <p:ph type="pic" sz="quarter" idx="10"/>
          </p:nvPr>
        </p:nvSpPr>
        <p:spPr>
          <a:xfrm>
            <a:off x="2638705" y="403523"/>
            <a:ext cx="7300800" cy="7354800"/>
          </a:xfrm>
          <a:prstGeom prst="ellipse">
            <a:avLst/>
          </a:prstGeom>
          <a:solidFill>
            <a:schemeClr val="accent1">
              <a:alpha val="90000"/>
            </a:schemeClr>
          </a:solidFill>
          <a:ln>
            <a:noFill/>
          </a:ln>
        </p:spPr>
        <p:txBody>
          <a:bodyPr anchor="ctr" anchorCtr="1"/>
          <a:lstStyle/>
          <a:p>
            <a:r>
              <a:rPr lang="de-DE"/>
              <a:t>Bild durch Klicken auf Symbol hinzufügen</a:t>
            </a:r>
          </a:p>
        </p:txBody>
      </p:sp>
      <p:sp>
        <p:nvSpPr>
          <p:cNvPr id="23" name="Ellipse 13">
            <a:extLst>
              <a:ext uri="{FF2B5EF4-FFF2-40B4-BE49-F238E27FC236}">
                <a16:creationId xmlns:a16="http://schemas.microsoft.com/office/drawing/2014/main" id="{FF358421-E230-46BC-AE5E-5790F7082275}"/>
              </a:ext>
            </a:extLst>
          </p:cNvPr>
          <p:cNvSpPr/>
          <p:nvPr/>
        </p:nvSpPr>
        <p:spPr>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26" name="Bildplatzhalter 9">
            <a:extLst>
              <a:ext uri="{FF2B5EF4-FFF2-40B4-BE49-F238E27FC236}">
                <a16:creationId xmlns:a16="http://schemas.microsoft.com/office/drawing/2014/main" id="{E87DD0D9-EE68-4F98-A926-C7AD4947C895}"/>
              </a:ext>
            </a:extLst>
          </p:cNvPr>
          <p:cNvSpPr>
            <a:spLocks noGrp="1" noChangeAspect="1"/>
          </p:cNvSpPr>
          <p:nvPr>
            <p:ph type="pic" sz="quarter" idx="14" hasCustomPrompt="1"/>
          </p:nvPr>
        </p:nvSpPr>
        <p:spPr>
          <a:xfrm>
            <a:off x="3912092" y="401242"/>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28" name="Titelplatzhalter 8">
            <a:extLst>
              <a:ext uri="{FF2B5EF4-FFF2-40B4-BE49-F238E27FC236}">
                <a16:creationId xmlns:a16="http://schemas.microsoft.com/office/drawing/2014/main" id="{AE427BF0-39D7-4741-A5C2-8929E08173B6}"/>
              </a:ext>
            </a:extLst>
          </p:cNvPr>
          <p:cNvSpPr>
            <a:spLocks noGrp="1"/>
          </p:cNvSpPr>
          <p:nvPr>
            <p:ph type="title" hasCustomPrompt="1"/>
          </p:nvPr>
        </p:nvSpPr>
        <p:spPr>
          <a:xfrm>
            <a:off x="2951212" y="4863370"/>
            <a:ext cx="6450495" cy="697005"/>
          </a:xfrm>
          <a:prstGeom prst="rect">
            <a:avLst/>
          </a:prstGeom>
          <a:solidFill>
            <a:srgbClr val="FFFFFF">
              <a:alpha val="80000"/>
            </a:srgbClr>
          </a:solidFill>
        </p:spPr>
        <p:txBody>
          <a:bodyPr vert="horz" wrap="square" lIns="360000" tIns="180000" rIns="180000" bIns="180000" rtlCol="0" anchor="ctr" anchorCtr="1">
            <a:spAutoFit/>
          </a:bodyPr>
          <a:lstStyle>
            <a:lvl1pPr>
              <a:defRPr lang="de-DE" dirty="0">
                <a:latin typeface="+mj-lt"/>
              </a:defRPr>
            </a:lvl1pPr>
          </a:lstStyle>
          <a:p>
            <a:r>
              <a:rPr lang="de-DE" dirty="0"/>
              <a:t>Verabschiedungstext</a:t>
            </a:r>
          </a:p>
        </p:txBody>
      </p:sp>
    </p:spTree>
    <p:extLst>
      <p:ext uri="{BB962C8B-B14F-4D97-AF65-F5344CB8AC3E}">
        <p14:creationId xmlns:p14="http://schemas.microsoft.com/office/powerpoint/2010/main" val="2149265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500"/>
                            </p:stCondLst>
                            <p:childTnLst>
                              <p:par>
                                <p:cTn id="9" presetID="10" presetClass="entr" presetSubtype="0" fill="hold" grpId="0" nodeType="afterEffect">
                                  <p:stCondLst>
                                    <p:cond delay="1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4000"/>
                            </p:stCondLst>
                            <p:childTnLst>
                              <p:par>
                                <p:cTn id="13" presetID="10" presetClass="exit" presetSubtype="0" fill="hold" grpId="1" nodeType="afterEffect">
                                  <p:stCondLst>
                                    <p:cond delay="0"/>
                                  </p:stCondLst>
                                  <p:childTnLst>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childTnLst>
                                </p:cTn>
                              </p:par>
                            </p:childTnLst>
                          </p:cTn>
                        </p:par>
                        <p:par>
                          <p:cTn id="19" fill="hold">
                            <p:stCondLst>
                              <p:cond delay="5000"/>
                            </p:stCondLst>
                            <p:childTnLst>
                              <p:par>
                                <p:cTn id="20" presetID="10" presetClass="entr" presetSubtype="0" fill="hold" grpId="0" nodeType="afterEffect">
                                  <p:stCondLst>
                                    <p:cond delay="1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childTnLst>
                          </p:cTn>
                        </p:par>
                        <p:par>
                          <p:cTn id="23" fill="hold">
                            <p:stCondLst>
                              <p:cond delay="7500"/>
                            </p:stCondLst>
                            <p:childTnLst>
                              <p:par>
                                <p:cTn id="24" presetID="10" presetClass="exit" presetSubtype="0" fill="hold" grpId="1" nodeType="afterEffect">
                                  <p:stCondLst>
                                    <p:cond delay="0"/>
                                  </p:stCondLst>
                                  <p:childTnLst>
                                    <p:animEffect transition="out" filter="fade">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childTnLst>
                                </p:cTn>
                              </p:par>
                            </p:childTnLst>
                          </p:cTn>
                        </p:par>
                        <p:par>
                          <p:cTn id="30" fill="hold">
                            <p:stCondLst>
                              <p:cond delay="8500"/>
                            </p:stCondLst>
                            <p:childTnLst>
                              <p:par>
                                <p:cTn id="31" presetID="10" presetClass="entr" presetSubtype="0" fill="hold" grpId="0" nodeType="afterEffect">
                                  <p:stCondLst>
                                    <p:cond delay="15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childTnLst>
                                </p:cTn>
                              </p:par>
                            </p:childTnLst>
                          </p:cTn>
                        </p:par>
                        <p:par>
                          <p:cTn id="34" fill="hold">
                            <p:stCondLst>
                              <p:cond delay="11000"/>
                            </p:stCondLst>
                            <p:childTnLst>
                              <p:par>
                                <p:cTn id="35" presetID="10" presetClass="exit" presetSubtype="0" fill="hold" grpId="1" nodeType="afterEffect">
                                  <p:stCondLst>
                                    <p:cond delay="0"/>
                                  </p:stCondLst>
                                  <p:childTnLst>
                                    <p:animEffect transition="out" filter="fade">
                                      <p:cBhvr>
                                        <p:cTn id="36" dur="1000"/>
                                        <p:tgtEl>
                                          <p:spTgt spid="17"/>
                                        </p:tgtEl>
                                      </p:cBhvr>
                                    </p:animEffect>
                                    <p:set>
                                      <p:cBhvr>
                                        <p:cTn id="37" dur="1" fill="hold">
                                          <p:stCondLst>
                                            <p:cond delay="999"/>
                                          </p:stCondLst>
                                        </p:cTn>
                                        <p:tgtEl>
                                          <p:spTgt spid="17"/>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childTnLst>
                          </p:cTn>
                        </p:par>
                        <p:par>
                          <p:cTn id="41" fill="hold">
                            <p:stCondLst>
                              <p:cond delay="12000"/>
                            </p:stCondLst>
                            <p:childTnLst>
                              <p:par>
                                <p:cTn id="42" presetID="10" presetClass="entr" presetSubtype="0" fill="hold" grpId="0" nodeType="afterEffect">
                                  <p:stCondLst>
                                    <p:cond delay="150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childTnLst>
                                </p:cTn>
                              </p:par>
                            </p:childTnLst>
                          </p:cTn>
                        </p:par>
                        <p:par>
                          <p:cTn id="45" fill="hold">
                            <p:stCondLst>
                              <p:cond delay="14500"/>
                            </p:stCondLst>
                            <p:childTnLst>
                              <p:par>
                                <p:cTn id="46" presetID="10" presetClass="exit" presetSubtype="0" fill="hold" grpId="1" nodeType="afterEffect">
                                  <p:stCondLst>
                                    <p:cond delay="0"/>
                                  </p:stCondLst>
                                  <p:childTnLst>
                                    <p:animEffect transition="out" filter="fade">
                                      <p:cBhvr>
                                        <p:cTn id="47" dur="1000"/>
                                        <p:tgtEl>
                                          <p:spTgt spid="6"/>
                                        </p:tgtEl>
                                      </p:cBhvr>
                                    </p:animEffect>
                                    <p:set>
                                      <p:cBhvr>
                                        <p:cTn id="48" dur="1" fill="hold">
                                          <p:stCondLst>
                                            <p:cond delay="999"/>
                                          </p:stCondLst>
                                        </p:cTn>
                                        <p:tgtEl>
                                          <p:spTgt spid="6"/>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childTnLst>
                                </p:cTn>
                              </p:par>
                            </p:childTnLst>
                          </p:cTn>
                        </p:par>
                        <p:par>
                          <p:cTn id="52" fill="hold">
                            <p:stCondLst>
                              <p:cond delay="15500"/>
                            </p:stCondLst>
                            <p:childTnLst>
                              <p:par>
                                <p:cTn id="53" presetID="10" presetClass="entr" presetSubtype="0" fill="hold" grpId="0" nodeType="afterEffect">
                                  <p:stCondLst>
                                    <p:cond delay="25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0" grpId="0" animBg="1"/>
      <p:bldP spid="18" grpId="0" animBg="1"/>
      <p:bldP spid="18" grpId="1" animBg="1"/>
      <p:bldP spid="22" grpId="0" animBg="1"/>
      <p:bldP spid="17" grpId="0" animBg="1"/>
      <p:bldP spid="17" grpId="1" animBg="1"/>
      <p:bldP spid="21" grpId="0" animBg="1"/>
      <p:bldP spid="6" grpId="0" animBg="1"/>
      <p:bldP spid="6" grpId="1" animBg="1"/>
      <p:bldP spid="23" grpId="0" animBg="1"/>
      <p:bldP spid="26" grpId="0" animBg="1"/>
      <p:bldP spid="28"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tzte Folie (Ein Bild)">
    <p:bg>
      <p:bgPr>
        <a:solidFill>
          <a:schemeClr val="accent3"/>
        </a:solidFill>
        <a:effectLst/>
      </p:bgPr>
    </p:bg>
    <p:spTree>
      <p:nvGrpSpPr>
        <p:cNvPr id="1" name=""/>
        <p:cNvGrpSpPr/>
        <p:nvPr/>
      </p:nvGrpSpPr>
      <p:grpSpPr>
        <a:xfrm>
          <a:off x="0" y="0"/>
          <a:ext cx="0" cy="0"/>
          <a:chOff x="0" y="0"/>
          <a:chExt cx="0" cy="0"/>
        </a:xfrm>
      </p:grpSpPr>
      <p:sp>
        <p:nvSpPr>
          <p:cNvPr id="7" name="Ellipse 20">
            <a:extLst>
              <a:ext uri="{FF2B5EF4-FFF2-40B4-BE49-F238E27FC236}">
                <a16:creationId xmlns:a16="http://schemas.microsoft.com/office/drawing/2014/main" id="{AD1938BE-2ED4-4C1D-A140-755E1C9C9697}"/>
              </a:ext>
            </a:extLst>
          </p:cNvPr>
          <p:cNvSpPr/>
          <p:nvPr/>
        </p:nvSpPr>
        <p:spPr>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8" name="Ellipse 19">
            <a:extLst>
              <a:ext uri="{FF2B5EF4-FFF2-40B4-BE49-F238E27FC236}">
                <a16:creationId xmlns:a16="http://schemas.microsoft.com/office/drawing/2014/main" id="{771268A3-B2E4-43F6-908E-44747FF30101}"/>
              </a:ext>
            </a:extLst>
          </p:cNvPr>
          <p:cNvSpPr/>
          <p:nvPr/>
        </p:nvSpPr>
        <p:spPr>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3" name="Ellipse 18">
            <a:extLst>
              <a:ext uri="{FF2B5EF4-FFF2-40B4-BE49-F238E27FC236}">
                <a16:creationId xmlns:a16="http://schemas.microsoft.com/office/drawing/2014/main" id="{0857E7A7-972E-4617-8632-147D27B3DCC0}"/>
              </a:ext>
            </a:extLst>
          </p:cNvPr>
          <p:cNvSpPr/>
          <p:nvPr/>
        </p:nvSpPr>
        <p:spPr>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17">
            <a:extLst>
              <a:ext uri="{FF2B5EF4-FFF2-40B4-BE49-F238E27FC236}">
                <a16:creationId xmlns:a16="http://schemas.microsoft.com/office/drawing/2014/main" id="{3A2DE3B9-D216-4C11-B777-C66CD4572273}"/>
              </a:ext>
            </a:extLst>
          </p:cNvPr>
          <p:cNvSpPr/>
          <p:nvPr/>
        </p:nvSpPr>
        <p:spPr>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6" name="Bildplatzhalter 9">
            <a:extLst>
              <a:ext uri="{FF2B5EF4-FFF2-40B4-BE49-F238E27FC236}">
                <a16:creationId xmlns:a16="http://schemas.microsoft.com/office/drawing/2014/main" id="{A2DE9474-C5C2-4032-B9C9-BA3707E67CC0}"/>
              </a:ext>
            </a:extLst>
          </p:cNvPr>
          <p:cNvSpPr>
            <a:spLocks noGrp="1" noChangeAspect="1"/>
          </p:cNvSpPr>
          <p:nvPr>
            <p:ph type="pic" sz="quarter" idx="14" hasCustomPrompt="1"/>
          </p:nvPr>
        </p:nvSpPr>
        <p:spPr>
          <a:xfrm>
            <a:off x="3912092" y="401242"/>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9" name="Titel 2">
            <a:extLst>
              <a:ext uri="{FF2B5EF4-FFF2-40B4-BE49-F238E27FC236}">
                <a16:creationId xmlns:a16="http://schemas.microsoft.com/office/drawing/2014/main" id="{122CEA79-889F-4AA5-AA55-610B74194BDF}"/>
              </a:ext>
            </a:extLst>
          </p:cNvPr>
          <p:cNvSpPr txBox="1">
            <a:spLocks/>
          </p:cNvSpPr>
          <p:nvPr/>
        </p:nvSpPr>
        <p:spPr>
          <a:xfrm>
            <a:off x="2960090" y="4552122"/>
            <a:ext cx="6450496" cy="1320351"/>
          </a:xfrm>
          <a:prstGeom prst="rect">
            <a:avLst/>
          </a:prstGeom>
          <a:solidFill>
            <a:srgbClr val="FFFFFF">
              <a:alpha val="80000"/>
            </a:srgbClr>
          </a:solidFill>
        </p:spPr>
        <p:txBody>
          <a:bodyPr anchor="ctr" anchorCtr="1"/>
          <a:lstStyle>
            <a:lvl1pPr algn="l" defTabSz="914400" rtl="0" eaLnBrk="1" latinLnBrk="0" hangingPunct="1">
              <a:lnSpc>
                <a:spcPct val="90000"/>
              </a:lnSpc>
              <a:spcBef>
                <a:spcPct val="0"/>
              </a:spcBef>
              <a:buNone/>
              <a:defRPr sz="2400" kern="1200">
                <a:solidFill>
                  <a:schemeClr val="tx1"/>
                </a:solidFill>
                <a:latin typeface="Zapf Humanist 601 Ultra" pitchFamily="50" charset="0"/>
                <a:ea typeface="+mj-ea"/>
                <a:cs typeface="+mj-cs"/>
              </a:defRPr>
            </a:lvl1pPr>
          </a:lstStyle>
          <a:p>
            <a:r>
              <a:rPr lang="de-DE" dirty="0">
                <a:latin typeface="+mj-lt"/>
              </a:rPr>
              <a:t>Verabschiedungstext</a:t>
            </a:r>
          </a:p>
        </p:txBody>
      </p:sp>
    </p:spTree>
    <p:extLst>
      <p:ext uri="{BB962C8B-B14F-4D97-AF65-F5344CB8AC3E}">
        <p14:creationId xmlns:p14="http://schemas.microsoft.com/office/powerpoint/2010/main" val="870431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bspann">
    <p:bg>
      <p:bgPr>
        <a:solidFill>
          <a:schemeClr val="accent3"/>
        </a:solidFill>
        <a:effectLst/>
      </p:bgPr>
    </p:bg>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4D3D2940-F081-4EF5-B278-016593C37484}"/>
              </a:ext>
            </a:extLst>
          </p:cNvPr>
          <p:cNvGrpSpPr/>
          <p:nvPr/>
        </p:nvGrpSpPr>
        <p:grpSpPr>
          <a:xfrm>
            <a:off x="-2171700" y="-4090737"/>
            <a:ext cx="17509708" cy="14561894"/>
            <a:chOff x="1571988" y="-5551268"/>
            <a:chExt cx="16004812" cy="13310352"/>
          </a:xfrm>
        </p:grpSpPr>
        <p:sp>
          <p:nvSpPr>
            <p:cNvPr id="7" name="Ellipse 20">
              <a:extLst>
                <a:ext uri="{FF2B5EF4-FFF2-40B4-BE49-F238E27FC236}">
                  <a16:creationId xmlns:a16="http://schemas.microsoft.com/office/drawing/2014/main" id="{AD1938BE-2ED4-4C1D-A140-755E1C9C9697}"/>
                </a:ext>
              </a:extLst>
            </p:cNvPr>
            <p:cNvSpPr/>
            <p:nvPr/>
          </p:nvSpPr>
          <p:spPr>
            <a:xfrm>
              <a:off x="1571988" y="-4887357"/>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8" name="Ellipse 19">
              <a:extLst>
                <a:ext uri="{FF2B5EF4-FFF2-40B4-BE49-F238E27FC236}">
                  <a16:creationId xmlns:a16="http://schemas.microsoft.com/office/drawing/2014/main" id="{771268A3-B2E4-43F6-908E-44747FF30101}"/>
                </a:ext>
              </a:extLst>
            </p:cNvPr>
            <p:cNvSpPr/>
            <p:nvPr/>
          </p:nvSpPr>
          <p:spPr>
            <a:xfrm>
              <a:off x="2866475" y="-5415684"/>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3" name="Ellipse 18">
              <a:extLst>
                <a:ext uri="{FF2B5EF4-FFF2-40B4-BE49-F238E27FC236}">
                  <a16:creationId xmlns:a16="http://schemas.microsoft.com/office/drawing/2014/main" id="{0857E7A7-972E-4617-8632-147D27B3DCC0}"/>
                </a:ext>
              </a:extLst>
            </p:cNvPr>
            <p:cNvSpPr/>
            <p:nvPr/>
          </p:nvSpPr>
          <p:spPr>
            <a:xfrm>
              <a:off x="5467381" y="-5551268"/>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17">
              <a:extLst>
                <a:ext uri="{FF2B5EF4-FFF2-40B4-BE49-F238E27FC236}">
                  <a16:creationId xmlns:a16="http://schemas.microsoft.com/office/drawing/2014/main" id="{3A2DE3B9-D216-4C11-B777-C66CD4572273}"/>
                </a:ext>
              </a:extLst>
            </p:cNvPr>
            <p:cNvSpPr/>
            <p:nvPr/>
          </p:nvSpPr>
          <p:spPr>
            <a:xfrm>
              <a:off x="3355032" y="-4440300"/>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grpSp>
      <p:sp>
        <p:nvSpPr>
          <p:cNvPr id="9" name="Titel 2">
            <a:extLst>
              <a:ext uri="{FF2B5EF4-FFF2-40B4-BE49-F238E27FC236}">
                <a16:creationId xmlns:a16="http://schemas.microsoft.com/office/drawing/2014/main" id="{122CEA79-889F-4AA5-AA55-610B74194BDF}"/>
              </a:ext>
            </a:extLst>
          </p:cNvPr>
          <p:cNvSpPr txBox="1">
            <a:spLocks/>
          </p:cNvSpPr>
          <p:nvPr/>
        </p:nvSpPr>
        <p:spPr>
          <a:xfrm>
            <a:off x="3539716" y="4517666"/>
            <a:ext cx="5112567" cy="1197429"/>
          </a:xfrm>
          <a:prstGeom prst="rect">
            <a:avLst/>
          </a:prstGeom>
          <a:noFill/>
          <a:ln>
            <a:noFill/>
          </a:ln>
        </p:spPr>
        <p:txBody>
          <a:bodyPr anchor="ctr" anchorCtr="1"/>
          <a:lstStyle>
            <a:lvl1pPr algn="l" defTabSz="914400" rtl="0" eaLnBrk="1" latinLnBrk="0" hangingPunct="1">
              <a:lnSpc>
                <a:spcPct val="90000"/>
              </a:lnSpc>
              <a:spcBef>
                <a:spcPct val="0"/>
              </a:spcBef>
              <a:buNone/>
              <a:defRPr sz="2400" kern="1200">
                <a:solidFill>
                  <a:schemeClr val="tx1"/>
                </a:solidFill>
                <a:latin typeface="Zapf Humanist 601 Ultra" pitchFamily="50" charset="0"/>
                <a:ea typeface="+mj-ea"/>
                <a:cs typeface="+mj-cs"/>
              </a:defRPr>
            </a:lvl1pPr>
          </a:lstStyle>
          <a:p>
            <a:pPr algn="ctr">
              <a:lnSpc>
                <a:spcPct val="100000"/>
              </a:lnSpc>
            </a:pPr>
            <a:r>
              <a:rPr lang="de-DE" sz="2000" dirty="0">
                <a:latin typeface="+mj-lt"/>
              </a:rPr>
              <a:t>Philosophische Fakultät</a:t>
            </a:r>
          </a:p>
          <a:p>
            <a:pPr algn="ctr">
              <a:lnSpc>
                <a:spcPct val="100000"/>
              </a:lnSpc>
            </a:pPr>
            <a:r>
              <a:rPr lang="de-DE" sz="2000" dirty="0">
                <a:latin typeface="+mj-lt"/>
              </a:rPr>
              <a:t>2022</a:t>
            </a:r>
          </a:p>
        </p:txBody>
      </p:sp>
      <p:pic>
        <p:nvPicPr>
          <p:cNvPr id="5" name="Grafik 4" descr="Ein Bild, das sitzend, computer, dunkel, Computer enthält.&#10;&#10;Automatisch generierte Beschreibung">
            <a:extLst>
              <a:ext uri="{FF2B5EF4-FFF2-40B4-BE49-F238E27FC236}">
                <a16:creationId xmlns:a16="http://schemas.microsoft.com/office/drawing/2014/main" id="{465A866C-0FCE-4336-AB79-CEFA2D4C6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3357" y="2225049"/>
            <a:ext cx="2365286" cy="2365286"/>
          </a:xfrm>
          <a:prstGeom prst="rect">
            <a:avLst/>
          </a:prstGeom>
        </p:spPr>
      </p:pic>
    </p:spTree>
    <p:extLst>
      <p:ext uri="{BB962C8B-B14F-4D97-AF65-F5344CB8AC3E}">
        <p14:creationId xmlns:p14="http://schemas.microsoft.com/office/powerpoint/2010/main" val="2367325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style.rotation</p:attrName>
                                        </p:attrNameLst>
                                      </p:cBhvr>
                                      <p:tavLst>
                                        <p:tav tm="0">
                                          <p:val>
                                            <p:fltVal val="90"/>
                                          </p:val>
                                        </p:tav>
                                        <p:tav tm="100000">
                                          <p:val>
                                            <p:fltVal val="0"/>
                                          </p:val>
                                        </p:tav>
                                      </p:tavLst>
                                    </p:anim>
                                    <p:animEffect transition="in" filter="fade">
                                      <p:cBhvr>
                                        <p:cTn id="10" dur="3000"/>
                                        <p:tgtEl>
                                          <p:spTgt spid="3"/>
                                        </p:tgtEl>
                                      </p:cBhvr>
                                    </p:animEffect>
                                  </p:childTnLst>
                                </p:cTn>
                              </p:par>
                            </p:childTnLst>
                          </p:cTn>
                        </p:par>
                        <p:par>
                          <p:cTn id="11" fill="hold">
                            <p:stCondLst>
                              <p:cond delay="3000"/>
                            </p:stCondLst>
                            <p:childTnLst>
                              <p:par>
                                <p:cTn id="12" presetID="8" presetClass="emph" presetSubtype="0" fill="hold" nodeType="afterEffect">
                                  <p:stCondLst>
                                    <p:cond delay="0"/>
                                  </p:stCondLst>
                                  <p:childTnLst>
                                    <p:animRot by="-21600000">
                                      <p:cBhvr>
                                        <p:cTn id="13" dur="8000" fill="hold"/>
                                        <p:tgtEl>
                                          <p:spTgt spid="3"/>
                                        </p:tgtEl>
                                        <p:attrNameLst>
                                          <p:attrName>r</p:attrName>
                                        </p:attrNameLst>
                                      </p:cBhvr>
                                    </p:animRot>
                                  </p:childTnLst>
                                </p:cTn>
                              </p:par>
                              <p:par>
                                <p:cTn id="14" presetID="6" presetClass="emph" presetSubtype="0" fill="hold" nodeType="withEffect">
                                  <p:stCondLst>
                                    <p:cond delay="0"/>
                                  </p:stCondLst>
                                  <p:childTnLst>
                                    <p:animScale>
                                      <p:cBhvr>
                                        <p:cTn id="15" dur="5000" fill="hold"/>
                                        <p:tgtEl>
                                          <p:spTgt spid="3"/>
                                        </p:tgtEl>
                                      </p:cBhvr>
                                      <p:by x="150000" y="150000"/>
                                    </p:animScale>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500"/>
                                        <p:tgtEl>
                                          <p:spTgt spid="5"/>
                                        </p:tgtEl>
                                      </p:cBhvr>
                                    </p:animEffect>
                                  </p:childTnLst>
                                </p:cTn>
                              </p:par>
                              <p:par>
                                <p:cTn id="19" presetID="10" presetClass="entr" presetSubtype="0" fill="hold" grpId="0" nodeType="withEffect">
                                  <p:stCondLst>
                                    <p:cond delay="175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7" name="Ellipse 4">
            <a:extLst>
              <a:ext uri="{FF2B5EF4-FFF2-40B4-BE49-F238E27FC236}">
                <a16:creationId xmlns:a16="http://schemas.microsoft.com/office/drawing/2014/main" id="{AD1938BE-2ED4-4C1D-A140-755E1C9C9697}"/>
              </a:ext>
            </a:extLst>
          </p:cNvPr>
          <p:cNvSpPr/>
          <p:nvPr/>
        </p:nvSpPr>
        <p:spPr>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8" name="Ellipse 3">
            <a:extLst>
              <a:ext uri="{FF2B5EF4-FFF2-40B4-BE49-F238E27FC236}">
                <a16:creationId xmlns:a16="http://schemas.microsoft.com/office/drawing/2014/main" id="{771268A3-B2E4-43F6-908E-44747FF30101}"/>
              </a:ext>
            </a:extLst>
          </p:cNvPr>
          <p:cNvSpPr/>
          <p:nvPr/>
        </p:nvSpPr>
        <p:spPr>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3" name="Ellipse 2">
            <a:extLst>
              <a:ext uri="{FF2B5EF4-FFF2-40B4-BE49-F238E27FC236}">
                <a16:creationId xmlns:a16="http://schemas.microsoft.com/office/drawing/2014/main" id="{0857E7A7-972E-4617-8632-147D27B3DCC0}"/>
              </a:ext>
            </a:extLst>
          </p:cNvPr>
          <p:cNvSpPr/>
          <p:nvPr/>
        </p:nvSpPr>
        <p:spPr>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1">
            <a:extLst>
              <a:ext uri="{FF2B5EF4-FFF2-40B4-BE49-F238E27FC236}">
                <a16:creationId xmlns:a16="http://schemas.microsoft.com/office/drawing/2014/main" id="{3A2DE3B9-D216-4C11-B777-C66CD4572273}"/>
              </a:ext>
            </a:extLst>
          </p:cNvPr>
          <p:cNvSpPr/>
          <p:nvPr/>
        </p:nvSpPr>
        <p:spPr>
          <a:xfrm>
            <a:off x="5018991" y="1020002"/>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6" name="Bildplatzhalter 1">
            <a:extLst>
              <a:ext uri="{FF2B5EF4-FFF2-40B4-BE49-F238E27FC236}">
                <a16:creationId xmlns:a16="http://schemas.microsoft.com/office/drawing/2014/main" id="{EACCE8F3-5E62-4E2D-8E06-44DECC0AD2A7}"/>
              </a:ext>
            </a:extLst>
          </p:cNvPr>
          <p:cNvSpPr>
            <a:spLocks noGrp="1" noChangeAspect="1"/>
          </p:cNvSpPr>
          <p:nvPr>
            <p:ph type="pic" sz="quarter" idx="11" hasCustomPrompt="1"/>
          </p:nvPr>
        </p:nvSpPr>
        <p:spPr>
          <a:xfrm>
            <a:off x="6014135" y="1020002"/>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11" name="Titelplatzhalter 8">
            <a:extLst>
              <a:ext uri="{FF2B5EF4-FFF2-40B4-BE49-F238E27FC236}">
                <a16:creationId xmlns:a16="http://schemas.microsoft.com/office/drawing/2014/main" id="{1C6DD7C0-A3A3-4861-98C6-78916100DCAA}"/>
              </a:ext>
            </a:extLst>
          </p:cNvPr>
          <p:cNvSpPr>
            <a:spLocks noGrp="1"/>
          </p:cNvSpPr>
          <p:nvPr>
            <p:ph type="title" hasCustomPrompt="1"/>
          </p:nvPr>
        </p:nvSpPr>
        <p:spPr>
          <a:xfrm>
            <a:off x="391161" y="3429000"/>
            <a:ext cx="5704840" cy="697005"/>
          </a:xfrm>
          <a:prstGeom prst="rect">
            <a:avLst/>
          </a:prstGeom>
          <a:solidFill>
            <a:srgbClr val="FFFFFF">
              <a:alpha val="80000"/>
            </a:srgbClr>
          </a:solidFill>
        </p:spPr>
        <p:txBody>
          <a:bodyPr vert="horz" wrap="square" lIns="360000" tIns="180000" rIns="180000" bIns="180000" rtlCol="0" anchor="b" anchorCtr="0">
            <a:spAutoFit/>
          </a:bodyPr>
          <a:lstStyle>
            <a:lvl1pPr>
              <a:defRPr lang="de-DE" dirty="0">
                <a:latin typeface="+mj-lt"/>
              </a:defRPr>
            </a:lvl1pPr>
          </a:lstStyle>
          <a:p>
            <a:r>
              <a:rPr lang="de-DE" dirty="0"/>
              <a:t>Vortragstitel</a:t>
            </a:r>
          </a:p>
        </p:txBody>
      </p:sp>
      <p:sp>
        <p:nvSpPr>
          <p:cNvPr id="3" name="Textplatzhalter 2">
            <a:extLst>
              <a:ext uri="{FF2B5EF4-FFF2-40B4-BE49-F238E27FC236}">
                <a16:creationId xmlns:a16="http://schemas.microsoft.com/office/drawing/2014/main" id="{3A881591-96D1-49F9-9DAE-A54CFB658EA2}"/>
              </a:ext>
            </a:extLst>
          </p:cNvPr>
          <p:cNvSpPr>
            <a:spLocks noGrp="1"/>
          </p:cNvSpPr>
          <p:nvPr>
            <p:ph type="body" sz="quarter" idx="12" hasCustomPrompt="1"/>
          </p:nvPr>
        </p:nvSpPr>
        <p:spPr>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dirty="0">
                <a:latin typeface="+mn-lt"/>
              </a:defRPr>
            </a:lvl1pPr>
          </a:lstStyle>
          <a:p>
            <a:pPr lvl="0"/>
            <a:r>
              <a:rPr lang="de-DE" dirty="0"/>
              <a:t>Untertitel oder Vortragender</a:t>
            </a:r>
          </a:p>
          <a:p>
            <a:pPr lvl="0"/>
            <a:r>
              <a:rPr lang="de-DE" dirty="0"/>
              <a:t>Datum</a:t>
            </a:r>
          </a:p>
        </p:txBody>
      </p:sp>
    </p:spTree>
    <p:extLst>
      <p:ext uri="{BB962C8B-B14F-4D97-AF65-F5344CB8AC3E}">
        <p14:creationId xmlns:p14="http://schemas.microsoft.com/office/powerpoint/2010/main" val="4156119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 calcmode="lin" valueType="num">
                                      <p:cBhvr>
                                        <p:cTn id="9" dur="1500" fill="hold"/>
                                        <p:tgtEl>
                                          <p:spTgt spid="13"/>
                                        </p:tgtEl>
                                        <p:attrNameLst>
                                          <p:attrName>style.rotation</p:attrName>
                                        </p:attrNameLst>
                                      </p:cBhvr>
                                      <p:tavLst>
                                        <p:tav tm="0">
                                          <p:val>
                                            <p:fltVal val="90"/>
                                          </p:val>
                                        </p:tav>
                                        <p:tav tm="100000">
                                          <p:val>
                                            <p:fltVal val="0"/>
                                          </p:val>
                                        </p:tav>
                                      </p:tavLst>
                                    </p:anim>
                                    <p:animEffect transition="in" filter="fade">
                                      <p:cBhvr>
                                        <p:cTn id="10" dur="1500"/>
                                        <p:tgtEl>
                                          <p:spTgt spid="13"/>
                                        </p:tgtEl>
                                      </p:cBhvr>
                                    </p:animEffect>
                                  </p:childTnLst>
                                </p:cTn>
                              </p:par>
                              <p:par>
                                <p:cTn id="11" presetID="31"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250" fill="hold"/>
                                        <p:tgtEl>
                                          <p:spTgt spid="7"/>
                                        </p:tgtEl>
                                        <p:attrNameLst>
                                          <p:attrName>ppt_w</p:attrName>
                                        </p:attrNameLst>
                                      </p:cBhvr>
                                      <p:tavLst>
                                        <p:tav tm="0">
                                          <p:val>
                                            <p:fltVal val="0"/>
                                          </p:val>
                                        </p:tav>
                                        <p:tav tm="100000">
                                          <p:val>
                                            <p:strVal val="#ppt_w"/>
                                          </p:val>
                                        </p:tav>
                                      </p:tavLst>
                                    </p:anim>
                                    <p:anim calcmode="lin" valueType="num">
                                      <p:cBhvr>
                                        <p:cTn id="14" dur="1250" fill="hold"/>
                                        <p:tgtEl>
                                          <p:spTgt spid="7"/>
                                        </p:tgtEl>
                                        <p:attrNameLst>
                                          <p:attrName>ppt_h</p:attrName>
                                        </p:attrNameLst>
                                      </p:cBhvr>
                                      <p:tavLst>
                                        <p:tav tm="0">
                                          <p:val>
                                            <p:fltVal val="0"/>
                                          </p:val>
                                        </p:tav>
                                        <p:tav tm="100000">
                                          <p:val>
                                            <p:strVal val="#ppt_h"/>
                                          </p:val>
                                        </p:tav>
                                      </p:tavLst>
                                    </p:anim>
                                    <p:anim calcmode="lin" valueType="num">
                                      <p:cBhvr>
                                        <p:cTn id="15" dur="1250" fill="hold"/>
                                        <p:tgtEl>
                                          <p:spTgt spid="7"/>
                                        </p:tgtEl>
                                        <p:attrNameLst>
                                          <p:attrName>style.rotation</p:attrName>
                                        </p:attrNameLst>
                                      </p:cBhvr>
                                      <p:tavLst>
                                        <p:tav tm="0">
                                          <p:val>
                                            <p:fltVal val="90"/>
                                          </p:val>
                                        </p:tav>
                                        <p:tav tm="100000">
                                          <p:val>
                                            <p:fltVal val="0"/>
                                          </p:val>
                                        </p:tav>
                                      </p:tavLst>
                                    </p:anim>
                                    <p:animEffect transition="in" filter="fade">
                                      <p:cBhvr>
                                        <p:cTn id="16" dur="1250"/>
                                        <p:tgtEl>
                                          <p:spTgt spid="7"/>
                                        </p:tgtEl>
                                      </p:cBhvr>
                                    </p:animEffect>
                                  </p:childTnLst>
                                </p:cTn>
                              </p:par>
                              <p:par>
                                <p:cTn id="17" presetID="31" presetClass="entr" presetSubtype="0"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250" fill="hold"/>
                                        <p:tgtEl>
                                          <p:spTgt spid="15"/>
                                        </p:tgtEl>
                                        <p:attrNameLst>
                                          <p:attrName>ppt_w</p:attrName>
                                        </p:attrNameLst>
                                      </p:cBhvr>
                                      <p:tavLst>
                                        <p:tav tm="0">
                                          <p:val>
                                            <p:fltVal val="0"/>
                                          </p:val>
                                        </p:tav>
                                        <p:tav tm="100000">
                                          <p:val>
                                            <p:strVal val="#ppt_w"/>
                                          </p:val>
                                        </p:tav>
                                      </p:tavLst>
                                    </p:anim>
                                    <p:anim calcmode="lin" valueType="num">
                                      <p:cBhvr>
                                        <p:cTn id="20" dur="1250" fill="hold"/>
                                        <p:tgtEl>
                                          <p:spTgt spid="15"/>
                                        </p:tgtEl>
                                        <p:attrNameLst>
                                          <p:attrName>ppt_h</p:attrName>
                                        </p:attrNameLst>
                                      </p:cBhvr>
                                      <p:tavLst>
                                        <p:tav tm="0">
                                          <p:val>
                                            <p:fltVal val="0"/>
                                          </p:val>
                                        </p:tav>
                                        <p:tav tm="100000">
                                          <p:val>
                                            <p:strVal val="#ppt_h"/>
                                          </p:val>
                                        </p:tav>
                                      </p:tavLst>
                                    </p:anim>
                                    <p:anim calcmode="lin" valueType="num">
                                      <p:cBhvr>
                                        <p:cTn id="21" dur="1250" fill="hold"/>
                                        <p:tgtEl>
                                          <p:spTgt spid="15"/>
                                        </p:tgtEl>
                                        <p:attrNameLst>
                                          <p:attrName>style.rotation</p:attrName>
                                        </p:attrNameLst>
                                      </p:cBhvr>
                                      <p:tavLst>
                                        <p:tav tm="0">
                                          <p:val>
                                            <p:fltVal val="90"/>
                                          </p:val>
                                        </p:tav>
                                        <p:tav tm="100000">
                                          <p:val>
                                            <p:fltVal val="0"/>
                                          </p:val>
                                        </p:tav>
                                      </p:tavLst>
                                    </p:anim>
                                    <p:animEffect transition="in" filter="fade">
                                      <p:cBhvr>
                                        <p:cTn id="22" dur="1250"/>
                                        <p:tgtEl>
                                          <p:spTgt spid="15"/>
                                        </p:tgtEl>
                                      </p:cBhvr>
                                    </p:animEffect>
                                  </p:childTnLst>
                                </p:cTn>
                              </p:par>
                              <p:par>
                                <p:cTn id="23" presetID="31" presetClass="entr" presetSubtype="0" fill="hold" grpId="0" nodeType="withEffect">
                                  <p:stCondLst>
                                    <p:cond delay="150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par>
                          <p:cTn id="29" fill="hold">
                            <p:stCondLst>
                              <p:cond delay="2500"/>
                            </p:stCondLst>
                            <p:childTnLst>
                              <p:par>
                                <p:cTn id="30" presetID="10" presetClass="entr" presetSubtype="0" fill="hold" grpId="0" nodeType="afterEffect">
                                  <p:stCondLst>
                                    <p:cond delay="25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cTn>
                              </p:par>
                            </p:childTnLst>
                          </p:cTn>
                        </p:par>
                        <p:par>
                          <p:cTn id="33" fill="hold">
                            <p:stCondLst>
                              <p:cond delay="3750"/>
                            </p:stCondLst>
                            <p:childTnLst>
                              <p:par>
                                <p:cTn id="34" presetID="10" presetClass="entr" presetSubtype="0" fill="hold" grpId="0" nodeType="after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750"/>
                                        <p:tgtEl>
                                          <p:spTgt spid="11"/>
                                        </p:tgtEl>
                                      </p:cBhvr>
                                    </p:animEffect>
                                  </p:childTnLst>
                                </p:cTn>
                              </p:par>
                            </p:childTnLst>
                          </p:cTn>
                        </p:par>
                        <p:par>
                          <p:cTn id="37" fill="hold">
                            <p:stCondLst>
                              <p:cond delay="5000"/>
                            </p:stCondLst>
                            <p:childTnLst>
                              <p:par>
                                <p:cTn id="38" presetID="10" presetClass="entr" presetSubtype="0" fill="hold" grpId="0" nodeType="afterEffect">
                                  <p:stCondLst>
                                    <p:cond delay="250"/>
                                  </p:stCondLst>
                                  <p:childTnLst>
                                    <p:set>
                                      <p:cBhvr>
                                        <p:cTn id="39" dur="1" fill="hold">
                                          <p:stCondLst>
                                            <p:cond delay="0"/>
                                          </p:stCondLst>
                                        </p:cTn>
                                        <p:tgtEl>
                                          <p:spTgt spid="3">
                                            <p:bg/>
                                          </p:spTgt>
                                        </p:tgtEl>
                                        <p:attrNameLst>
                                          <p:attrName>style.visibility</p:attrName>
                                        </p:attrNameLst>
                                      </p:cBhvr>
                                      <p:to>
                                        <p:strVal val="visible"/>
                                      </p:to>
                                    </p:set>
                                    <p:animEffect transition="in" filter="fade">
                                      <p:cBhvr>
                                        <p:cTn id="40" dur="750"/>
                                        <p:tgtEl>
                                          <p:spTgt spid="3">
                                            <p:bg/>
                                          </p:spTgt>
                                        </p:tgtEl>
                                      </p:cBhvr>
                                    </p:animEffect>
                                  </p:childTnLst>
                                </p:cTn>
                              </p:par>
                            </p:childTnLst>
                          </p:cTn>
                        </p:par>
                        <p:par>
                          <p:cTn id="41" fill="hold">
                            <p:stCondLst>
                              <p:cond delay="6000"/>
                            </p:stCondLst>
                            <p:childTnLst>
                              <p:par>
                                <p:cTn id="42" presetID="10" presetClass="entr" presetSubtype="0" fill="hold" grpId="0" nodeType="afterEffect">
                                  <p:stCondLst>
                                    <p:cond delay="25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fade">
                                      <p:cBhvr>
                                        <p:cTn id="44" dur="750"/>
                                        <p:tgtEl>
                                          <p:spTgt spid="3">
                                            <p:txEl>
                                              <p:pRg st="0" end="0"/>
                                            </p:txEl>
                                          </p:spTgt>
                                        </p:tgtEl>
                                      </p:cBhvr>
                                    </p:animEffect>
                                  </p:childTnLst>
                                </p:cTn>
                              </p:par>
                            </p:childTnLst>
                          </p:cTn>
                        </p:par>
                        <p:par>
                          <p:cTn id="45" fill="hold">
                            <p:stCondLst>
                              <p:cond delay="7000"/>
                            </p:stCondLst>
                            <p:childTnLst>
                              <p:par>
                                <p:cTn id="46" presetID="10" presetClass="entr" presetSubtype="0" fill="hold" grpId="0" nodeType="afterEffect">
                                  <p:stCondLst>
                                    <p:cond delay="250"/>
                                  </p:stCondLst>
                                  <p:childTnLst>
                                    <p:set>
                                      <p:cBhvr>
                                        <p:cTn id="47" dur="1" fill="hold">
                                          <p:stCondLst>
                                            <p:cond delay="0"/>
                                          </p:stCondLst>
                                        </p:cTn>
                                        <p:tgtEl>
                                          <p:spTgt spid="3">
                                            <p:txEl>
                                              <p:pRg st="1" end="1"/>
                                            </p:txEl>
                                          </p:spTgt>
                                        </p:tgtEl>
                                        <p:attrNameLst>
                                          <p:attrName>style.visibility</p:attrName>
                                        </p:attrNameLst>
                                      </p:cBhvr>
                                      <p:to>
                                        <p:strVal val="visible"/>
                                      </p:to>
                                    </p:set>
                                    <p:animEffect transition="in" filter="fade">
                                      <p:cBhvr>
                                        <p:cTn id="48"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5" grpId="0" animBg="1"/>
      <p:bldP spid="16" grpId="0" animBg="1"/>
      <p:bldP spid="11" grpId="0" animBg="1"/>
      <p:bldP spid="3" grpId="0" build="p" animBg="1">
        <p:tmplLst>
          <p:tmpl>
            <p:tnLst>
              <p:par>
                <p:cTn presetID="10" presetClass="entr" presetSubtype="0" fill="hold" nodeType="after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 lvl="1">
            <p:tnLst>
              <p:par>
                <p:cTn presetID="10" presetClass="entr" presetSubtype="0" fill="hold" nodeType="after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ild links und Tex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8E9D0CED-D1CF-4B38-9E52-31663817BED2}"/>
              </a:ext>
            </a:extLst>
          </p:cNvPr>
          <p:cNvGrpSpPr/>
          <p:nvPr/>
        </p:nvGrpSpPr>
        <p:grpSpPr>
          <a:xfrm>
            <a:off x="360405" y="500476"/>
            <a:ext cx="7539990" cy="6224366"/>
            <a:chOff x="360405" y="500476"/>
            <a:chExt cx="7539990" cy="6224366"/>
          </a:xfrm>
        </p:grpSpPr>
        <p:sp>
          <p:nvSpPr>
            <p:cNvPr id="14" name="Ellipse 8">
              <a:extLst>
                <a:ext uri="{FF2B5EF4-FFF2-40B4-BE49-F238E27FC236}">
                  <a16:creationId xmlns:a16="http://schemas.microsoft.com/office/drawing/2014/main" id="{B6516DD7-F8F2-4443-BCA4-CCF246516082}"/>
                </a:ext>
              </a:extLst>
            </p:cNvPr>
            <p:cNvSpPr/>
            <p:nvPr/>
          </p:nvSpPr>
          <p:spPr>
            <a:xfrm>
              <a:off x="36040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7">
              <a:extLst>
                <a:ext uri="{FF2B5EF4-FFF2-40B4-BE49-F238E27FC236}">
                  <a16:creationId xmlns:a16="http://schemas.microsoft.com/office/drawing/2014/main" id="{57E8CB31-A585-44CD-A8D3-B9BF775F2663}"/>
                </a:ext>
              </a:extLst>
            </p:cNvPr>
            <p:cNvSpPr/>
            <p:nvPr/>
          </p:nvSpPr>
          <p:spPr>
            <a:xfrm>
              <a:off x="97024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6" name="Ellipse 6">
              <a:extLst>
                <a:ext uri="{FF2B5EF4-FFF2-40B4-BE49-F238E27FC236}">
                  <a16:creationId xmlns:a16="http://schemas.microsoft.com/office/drawing/2014/main" id="{EC1D58A7-8202-4B0D-8D27-CD68388EFE35}"/>
                </a:ext>
              </a:extLst>
            </p:cNvPr>
            <p:cNvSpPr/>
            <p:nvPr/>
          </p:nvSpPr>
          <p:spPr>
            <a:xfrm>
              <a:off x="219555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7" name="Ellipse 5">
              <a:extLst>
                <a:ext uri="{FF2B5EF4-FFF2-40B4-BE49-F238E27FC236}">
                  <a16:creationId xmlns:a16="http://schemas.microsoft.com/office/drawing/2014/main" id="{A3BBD140-30D5-43FD-B3E0-C184923FCB9D}"/>
                </a:ext>
              </a:extLst>
            </p:cNvPr>
            <p:cNvSpPr/>
            <p:nvPr/>
          </p:nvSpPr>
          <p:spPr>
            <a:xfrm>
              <a:off x="1200411" y="1020002"/>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grpSp>
      <p:sp>
        <p:nvSpPr>
          <p:cNvPr id="18" name="Bildplatzhalter 2">
            <a:extLst>
              <a:ext uri="{FF2B5EF4-FFF2-40B4-BE49-F238E27FC236}">
                <a16:creationId xmlns:a16="http://schemas.microsoft.com/office/drawing/2014/main" id="{F5BF5CAB-4E28-440E-9DB4-DD97C7739FFD}"/>
              </a:ext>
            </a:extLst>
          </p:cNvPr>
          <p:cNvSpPr>
            <a:spLocks noGrp="1" noChangeAspect="1"/>
          </p:cNvSpPr>
          <p:nvPr>
            <p:ph type="pic" sz="quarter" idx="11" hasCustomPrompt="1"/>
          </p:nvPr>
        </p:nvSpPr>
        <p:spPr>
          <a:xfrm>
            <a:off x="2195555" y="1020002"/>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51" name="Titelplatzhalter 8">
            <a:extLst>
              <a:ext uri="{FF2B5EF4-FFF2-40B4-BE49-F238E27FC236}">
                <a16:creationId xmlns:a16="http://schemas.microsoft.com/office/drawing/2014/main" id="{D9AA27AE-9EF2-4DFE-9323-1CB7C1A8D6DA}"/>
              </a:ext>
            </a:extLst>
          </p:cNvPr>
          <p:cNvSpPr>
            <a:spLocks noGrp="1"/>
          </p:cNvSpPr>
          <p:nvPr>
            <p:ph type="title" hasCustomPrompt="1"/>
          </p:nvPr>
        </p:nvSpPr>
        <p:spPr>
          <a:xfrm>
            <a:off x="6095998" y="133560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
        <p:nvSpPr>
          <p:cNvPr id="52" name="Textplatzhalter 2">
            <a:extLst>
              <a:ext uri="{FF2B5EF4-FFF2-40B4-BE49-F238E27FC236}">
                <a16:creationId xmlns:a16="http://schemas.microsoft.com/office/drawing/2014/main" id="{15603EEE-040B-4D70-861D-8C7FEF41E857}"/>
              </a:ext>
            </a:extLst>
          </p:cNvPr>
          <p:cNvSpPr>
            <a:spLocks noGrp="1"/>
          </p:cNvSpPr>
          <p:nvPr>
            <p:ph type="body" sz="quarter" idx="12" hasCustomPrompt="1"/>
          </p:nvPr>
        </p:nvSpPr>
        <p:spPr>
          <a:xfrm>
            <a:off x="6095999" y="19764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Tree>
    <p:extLst>
      <p:ext uri="{BB962C8B-B14F-4D97-AF65-F5344CB8AC3E}">
        <p14:creationId xmlns:p14="http://schemas.microsoft.com/office/powerpoint/2010/main" val="1519395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750"/>
                            </p:stCondLst>
                            <p:childTnLst>
                              <p:par>
                                <p:cTn id="16" presetID="10" presetClass="entr" presetSubtype="0" fill="hold" grpId="0" nodeType="afterEffect">
                                  <p:stCondLst>
                                    <p:cond delay="50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750"/>
                                        <p:tgtEl>
                                          <p:spTgt spid="51"/>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52">
                                            <p:bg/>
                                          </p:spTgt>
                                        </p:tgtEl>
                                        <p:attrNameLst>
                                          <p:attrName>style.visibility</p:attrName>
                                        </p:attrNameLst>
                                      </p:cBhvr>
                                      <p:to>
                                        <p:strVal val="visible"/>
                                      </p:to>
                                    </p:set>
                                    <p:animEffect transition="in" filter="fade">
                                      <p:cBhvr>
                                        <p:cTn id="22" dur="750"/>
                                        <p:tgtEl>
                                          <p:spTgt spid="52">
                                            <p:bg/>
                                          </p:spTgt>
                                        </p:tgtEl>
                                      </p:cBhvr>
                                    </p:animEffect>
                                  </p:childTnLst>
                                </p:cTn>
                              </p:par>
                            </p:childTnLst>
                          </p:cTn>
                        </p:par>
                        <p:par>
                          <p:cTn id="23" fill="hold">
                            <p:stCondLst>
                              <p:cond delay="3750"/>
                            </p:stCondLst>
                            <p:childTnLst>
                              <p:par>
                                <p:cTn id="24" presetID="10" presetClass="entr" presetSubtype="0" fill="hold" grpId="0" nodeType="afterEffect">
                                  <p:stCondLst>
                                    <p:cond delay="0"/>
                                  </p:stCondLst>
                                  <p:childTnLst>
                                    <p:set>
                                      <p:cBhvr>
                                        <p:cTn id="25" dur="1" fill="hold">
                                          <p:stCondLst>
                                            <p:cond delay="0"/>
                                          </p:stCondLst>
                                        </p:cTn>
                                        <p:tgtEl>
                                          <p:spTgt spid="52">
                                            <p:txEl>
                                              <p:pRg st="0" end="0"/>
                                            </p:txEl>
                                          </p:spTgt>
                                        </p:tgtEl>
                                        <p:attrNameLst>
                                          <p:attrName>style.visibility</p:attrName>
                                        </p:attrNameLst>
                                      </p:cBhvr>
                                      <p:to>
                                        <p:strVal val="visible"/>
                                      </p:to>
                                    </p:set>
                                    <p:animEffect transition="in" filter="fade">
                                      <p:cBhvr>
                                        <p:cTn id="26" dur="75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1" grpId="0" animBg="1"/>
      <p:bldP spid="52" grpId="0" build="p" animBg="1">
        <p:tmplLst>
          <p:tmpl>
            <p:tnLst>
              <p:par>
                <p:cTn presetID="10" presetClass="entr" presetSubtype="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750"/>
                        <p:tgtEl>
                          <p:spTgt spid="5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750"/>
                        <p:tgtEl>
                          <p:spTgt spid="52"/>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ld rechts und Tex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9F3290FC-D3B6-4C51-AB43-8582A796F02F}"/>
              </a:ext>
            </a:extLst>
          </p:cNvPr>
          <p:cNvGrpSpPr/>
          <p:nvPr/>
        </p:nvGrpSpPr>
        <p:grpSpPr>
          <a:xfrm>
            <a:off x="4178985" y="450309"/>
            <a:ext cx="7539990" cy="6224366"/>
            <a:chOff x="4178985" y="450309"/>
            <a:chExt cx="7539990" cy="6224366"/>
          </a:xfrm>
        </p:grpSpPr>
        <p:sp>
          <p:nvSpPr>
            <p:cNvPr id="53" name="Ellipse 12">
              <a:extLst>
                <a:ext uri="{FF2B5EF4-FFF2-40B4-BE49-F238E27FC236}">
                  <a16:creationId xmlns:a16="http://schemas.microsoft.com/office/drawing/2014/main" id="{D706FD00-8535-4EF4-9453-6F18FFEF312F}"/>
                </a:ext>
              </a:extLst>
            </p:cNvPr>
            <p:cNvSpPr/>
            <p:nvPr/>
          </p:nvSpPr>
          <p:spPr>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4" name="Ellipse 11">
              <a:extLst>
                <a:ext uri="{FF2B5EF4-FFF2-40B4-BE49-F238E27FC236}">
                  <a16:creationId xmlns:a16="http://schemas.microsoft.com/office/drawing/2014/main" id="{EBC02739-7759-45B1-ACBE-CEAB3F53F7BE}"/>
                </a:ext>
              </a:extLst>
            </p:cNvPr>
            <p:cNvSpPr/>
            <p:nvPr/>
          </p:nvSpPr>
          <p:spPr>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5" name="Ellipse 10">
              <a:extLst>
                <a:ext uri="{FF2B5EF4-FFF2-40B4-BE49-F238E27FC236}">
                  <a16:creationId xmlns:a16="http://schemas.microsoft.com/office/drawing/2014/main" id="{DCC95E9A-AEA3-4BC7-9D30-FEBB00BF81A0}"/>
                </a:ext>
              </a:extLst>
            </p:cNvPr>
            <p:cNvSpPr/>
            <p:nvPr/>
          </p:nvSpPr>
          <p:spPr>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6" name="Ellipse 9">
              <a:extLst>
                <a:ext uri="{FF2B5EF4-FFF2-40B4-BE49-F238E27FC236}">
                  <a16:creationId xmlns:a16="http://schemas.microsoft.com/office/drawing/2014/main" id="{3D0A3654-09AE-4290-A0E4-46343CC0A960}"/>
                </a:ext>
              </a:extLst>
            </p:cNvPr>
            <p:cNvSpPr/>
            <p:nvPr/>
          </p:nvSpPr>
          <p:spPr>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grpSp>
      <p:sp>
        <p:nvSpPr>
          <p:cNvPr id="57" name="Bildplatzhalter 3">
            <a:extLst>
              <a:ext uri="{FF2B5EF4-FFF2-40B4-BE49-F238E27FC236}">
                <a16:creationId xmlns:a16="http://schemas.microsoft.com/office/drawing/2014/main" id="{59100112-6FD0-4384-997B-00ED866F7AA6}"/>
              </a:ext>
            </a:extLst>
          </p:cNvPr>
          <p:cNvSpPr>
            <a:spLocks noGrp="1" noChangeAspect="1"/>
          </p:cNvSpPr>
          <p:nvPr>
            <p:ph type="pic" sz="quarter" idx="13" hasCustomPrompt="1"/>
          </p:nvPr>
        </p:nvSpPr>
        <p:spPr>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59" name="Textplatzhalter 2">
            <a:extLst>
              <a:ext uri="{FF2B5EF4-FFF2-40B4-BE49-F238E27FC236}">
                <a16:creationId xmlns:a16="http://schemas.microsoft.com/office/drawing/2014/main" id="{D822AB82-7A5C-426F-AC6C-934E1F250A6E}"/>
              </a:ext>
            </a:extLst>
          </p:cNvPr>
          <p:cNvSpPr>
            <a:spLocks noGrp="1"/>
          </p:cNvSpPr>
          <p:nvPr>
            <p:ph type="body" sz="quarter" idx="14" hasCustomPrompt="1"/>
          </p:nvPr>
        </p:nvSpPr>
        <p:spPr>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
        <p:nvSpPr>
          <p:cNvPr id="60" name="Titelplatzhalter 8">
            <a:extLst>
              <a:ext uri="{FF2B5EF4-FFF2-40B4-BE49-F238E27FC236}">
                <a16:creationId xmlns:a16="http://schemas.microsoft.com/office/drawing/2014/main" id="{FC4A4BAE-8AF5-4E9D-8925-A801EDD3A95F}"/>
              </a:ext>
            </a:extLst>
          </p:cNvPr>
          <p:cNvSpPr>
            <a:spLocks noGrp="1"/>
          </p:cNvSpPr>
          <p:nvPr>
            <p:ph type="title" hasCustomPrompt="1"/>
          </p:nvPr>
        </p:nvSpPr>
        <p:spPr>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Tree>
    <p:extLst>
      <p:ext uri="{BB962C8B-B14F-4D97-AF65-F5344CB8AC3E}">
        <p14:creationId xmlns:p14="http://schemas.microsoft.com/office/powerpoint/2010/main" val="242332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25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500"/>
                                        <p:tgtEl>
                                          <p:spTgt spid="57"/>
                                        </p:tgtEl>
                                      </p:cBhvr>
                                    </p:animEffect>
                                  </p:childTnLst>
                                </p:cTn>
                              </p:par>
                            </p:childTnLst>
                          </p:cTn>
                        </p:par>
                        <p:par>
                          <p:cTn id="15" fill="hold">
                            <p:stCondLst>
                              <p:cond delay="1750"/>
                            </p:stCondLst>
                            <p:childTnLst>
                              <p:par>
                                <p:cTn id="16" presetID="10" presetClass="entr" presetSubtype="0" fill="hold" grpId="0" nodeType="afterEffect">
                                  <p:stCondLst>
                                    <p:cond delay="50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750"/>
                                        <p:tgtEl>
                                          <p:spTgt spid="60"/>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59">
                                            <p:bg/>
                                          </p:spTgt>
                                        </p:tgtEl>
                                        <p:attrNameLst>
                                          <p:attrName>style.visibility</p:attrName>
                                        </p:attrNameLst>
                                      </p:cBhvr>
                                      <p:to>
                                        <p:strVal val="visible"/>
                                      </p:to>
                                    </p:set>
                                    <p:animEffect transition="in" filter="fade">
                                      <p:cBhvr>
                                        <p:cTn id="22" dur="750"/>
                                        <p:tgtEl>
                                          <p:spTgt spid="59">
                                            <p:bg/>
                                          </p:spTgt>
                                        </p:tgtEl>
                                      </p:cBhvr>
                                    </p:animEffect>
                                  </p:childTnLst>
                                </p:cTn>
                              </p:par>
                            </p:childTnLst>
                          </p:cTn>
                        </p:par>
                        <p:par>
                          <p:cTn id="23" fill="hold">
                            <p:stCondLst>
                              <p:cond delay="3750"/>
                            </p:stCondLst>
                            <p:childTnLst>
                              <p:par>
                                <p:cTn id="24" presetID="10" presetClass="entr" presetSubtype="0" fill="hold" grpId="0" nodeType="afterEffect">
                                  <p:stCondLst>
                                    <p:cond delay="0"/>
                                  </p:stCondLst>
                                  <p:childTnLst>
                                    <p:set>
                                      <p:cBhvr>
                                        <p:cTn id="25" dur="1" fill="hold">
                                          <p:stCondLst>
                                            <p:cond delay="0"/>
                                          </p:stCondLst>
                                        </p:cTn>
                                        <p:tgtEl>
                                          <p:spTgt spid="59">
                                            <p:txEl>
                                              <p:pRg st="0" end="0"/>
                                            </p:txEl>
                                          </p:spTgt>
                                        </p:tgtEl>
                                        <p:attrNameLst>
                                          <p:attrName>style.visibility</p:attrName>
                                        </p:attrNameLst>
                                      </p:cBhvr>
                                      <p:to>
                                        <p:strVal val="visible"/>
                                      </p:to>
                                    </p:set>
                                    <p:animEffect transition="in" filter="fade">
                                      <p:cBhvr>
                                        <p:cTn id="26" dur="75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build="p" animBg="1">
        <p:tmplLst>
          <p:tmpl>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750"/>
                        <p:tgtEl>
                          <p:spTgt spid="5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750"/>
                        <p:tgtEl>
                          <p:spTgt spid="59"/>
                        </p:tgtEl>
                      </p:cBhvr>
                    </p:animEffect>
                  </p:childTnLst>
                </p:cTn>
              </p:par>
            </p:tnLst>
          </p:tmpl>
        </p:tmplLst>
      </p:bldP>
      <p:bldP spid="6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Zwei Bilder mit Text">
    <p:spTree>
      <p:nvGrpSpPr>
        <p:cNvPr id="1" name=""/>
        <p:cNvGrpSpPr/>
        <p:nvPr/>
      </p:nvGrpSpPr>
      <p:grpSpPr>
        <a:xfrm>
          <a:off x="0" y="0"/>
          <a:ext cx="0" cy="0"/>
          <a:chOff x="0" y="0"/>
          <a:chExt cx="0" cy="0"/>
        </a:xfrm>
      </p:grpSpPr>
      <p:sp>
        <p:nvSpPr>
          <p:cNvPr id="22" name="Bildplatzhalter 5">
            <a:extLst>
              <a:ext uri="{FF2B5EF4-FFF2-40B4-BE49-F238E27FC236}">
                <a16:creationId xmlns:a16="http://schemas.microsoft.com/office/drawing/2014/main" id="{5508CACA-AEAD-4876-BAEB-48432E6E71D9}"/>
              </a:ext>
            </a:extLst>
          </p:cNvPr>
          <p:cNvSpPr>
            <a:spLocks noGrp="1"/>
          </p:cNvSpPr>
          <p:nvPr>
            <p:ph type="pic" sz="quarter" idx="20" hasCustomPrompt="1"/>
          </p:nvPr>
        </p:nvSpPr>
        <p:spPr>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dirty="0"/>
            </a:lvl1pPr>
          </a:lstStyle>
          <a:p>
            <a:r>
              <a:rPr lang="de-DE" dirty="0"/>
              <a:t>Hier Bild einfügen</a:t>
            </a:r>
          </a:p>
        </p:txBody>
      </p:sp>
      <p:sp>
        <p:nvSpPr>
          <p:cNvPr id="20" name="Bildplatzhalter 4">
            <a:extLst>
              <a:ext uri="{FF2B5EF4-FFF2-40B4-BE49-F238E27FC236}">
                <a16:creationId xmlns:a16="http://schemas.microsoft.com/office/drawing/2014/main" id="{E9F54727-CD0E-4825-8839-5DE9D5DBF612}"/>
              </a:ext>
            </a:extLst>
          </p:cNvPr>
          <p:cNvSpPr>
            <a:spLocks noGrp="1"/>
          </p:cNvSpPr>
          <p:nvPr>
            <p:ph type="pic" sz="quarter" idx="21" hasCustomPrompt="1"/>
          </p:nvPr>
        </p:nvSpPr>
        <p:spPr>
          <a:xfrm>
            <a:off x="6277202" y="1081564"/>
            <a:ext cx="5554800" cy="3731872"/>
          </a:xfrm>
          <a:prstGeom prst="rect">
            <a:avLst/>
          </a:prstGeom>
          <a:pattFill prst="pct5">
            <a:fgClr>
              <a:schemeClr val="accent2"/>
            </a:fgClr>
            <a:bgClr>
              <a:schemeClr val="bg1"/>
            </a:bgClr>
          </a:pattFill>
        </p:spPr>
        <p:txBody>
          <a:bodyPr lIns="0" tIns="0" rIns="0" bIns="0" anchor="ctr" anchorCtr="1"/>
          <a:lstStyle>
            <a:lvl1pPr>
              <a:defRPr lang="de-DE" dirty="0"/>
            </a:lvl1pPr>
          </a:lstStyle>
          <a:p>
            <a:r>
              <a:rPr lang="de-DE" dirty="0"/>
              <a:t>Hier Bild einfügen</a:t>
            </a:r>
          </a:p>
        </p:txBody>
      </p:sp>
      <p:sp>
        <p:nvSpPr>
          <p:cNvPr id="50" name="Textplatzhalter 2">
            <a:extLst>
              <a:ext uri="{FF2B5EF4-FFF2-40B4-BE49-F238E27FC236}">
                <a16:creationId xmlns:a16="http://schemas.microsoft.com/office/drawing/2014/main" id="{49CAA0BB-F99D-435E-8F5A-60302EA6BC71}"/>
              </a:ext>
            </a:extLst>
          </p:cNvPr>
          <p:cNvSpPr>
            <a:spLocks noGrp="1"/>
          </p:cNvSpPr>
          <p:nvPr>
            <p:ph type="body" sz="quarter" idx="13" hasCustomPrompt="1"/>
          </p:nvPr>
        </p:nvSpPr>
        <p:spPr>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r>
              <a:rPr lang="de-DE" dirty="0"/>
              <a:t>Text 1</a:t>
            </a:r>
          </a:p>
        </p:txBody>
      </p:sp>
      <p:sp>
        <p:nvSpPr>
          <p:cNvPr id="21" name="Textplatzhalter 2">
            <a:extLst>
              <a:ext uri="{FF2B5EF4-FFF2-40B4-BE49-F238E27FC236}">
                <a16:creationId xmlns:a16="http://schemas.microsoft.com/office/drawing/2014/main" id="{8C17AB72-5655-4037-A9B0-C4243AEF8FB1}"/>
              </a:ext>
            </a:extLst>
          </p:cNvPr>
          <p:cNvSpPr>
            <a:spLocks noGrp="1"/>
          </p:cNvSpPr>
          <p:nvPr>
            <p:ph type="body" sz="quarter" idx="22" hasCustomPrompt="1"/>
          </p:nvPr>
        </p:nvSpPr>
        <p:spPr>
          <a:xfrm>
            <a:off x="6277201"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r>
              <a:rPr lang="de-DE" dirty="0"/>
              <a:t>Text 2</a:t>
            </a:r>
          </a:p>
        </p:txBody>
      </p:sp>
      <p:sp>
        <p:nvSpPr>
          <p:cNvPr id="23" name="Titelplatzhalter 8">
            <a:extLst>
              <a:ext uri="{FF2B5EF4-FFF2-40B4-BE49-F238E27FC236}">
                <a16:creationId xmlns:a16="http://schemas.microsoft.com/office/drawing/2014/main" id="{A60D0160-C5F1-4790-8A6A-627C6B726142}"/>
              </a:ext>
            </a:extLst>
          </p:cNvPr>
          <p:cNvSpPr>
            <a:spLocks noGrp="1"/>
          </p:cNvSpPr>
          <p:nvPr>
            <p:ph type="title" hasCustomPrompt="1"/>
          </p:nvPr>
        </p:nvSpPr>
        <p:spPr>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r>
              <a:rPr lang="de-DE" dirty="0"/>
              <a:t>Überschrift 1</a:t>
            </a:r>
          </a:p>
        </p:txBody>
      </p:sp>
      <p:sp>
        <p:nvSpPr>
          <p:cNvPr id="24" name="Titelplatzhalter 8">
            <a:extLst>
              <a:ext uri="{FF2B5EF4-FFF2-40B4-BE49-F238E27FC236}">
                <a16:creationId xmlns:a16="http://schemas.microsoft.com/office/drawing/2014/main" id="{E9C5B368-DDB7-4A3C-A8D3-A0E60C4AA32F}"/>
              </a:ext>
            </a:extLst>
          </p:cNvPr>
          <p:cNvSpPr txBox="1">
            <a:spLocks/>
          </p:cNvSpPr>
          <p:nvPr/>
        </p:nvSpPr>
        <p:spPr>
          <a:xfrm>
            <a:off x="6458176"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lgn="l" defTabSz="914400" rtl="0" eaLnBrk="1" latinLnBrk="0" hangingPunct="1">
              <a:lnSpc>
                <a:spcPct val="90000"/>
              </a:lnSpc>
              <a:spcBef>
                <a:spcPct val="0"/>
              </a:spcBef>
              <a:buNone/>
              <a:defRPr sz="2000" kern="1200">
                <a:solidFill>
                  <a:schemeClr val="tx1"/>
                </a:solidFill>
                <a:latin typeface="Zapf Humanist 601 Ultra" pitchFamily="50" charset="0"/>
                <a:ea typeface="+mj-ea"/>
                <a:cs typeface="+mj-cs"/>
              </a:defRPr>
            </a:lvl1pPr>
          </a:lstStyle>
          <a:p>
            <a:r>
              <a:rPr lang="de-DE" dirty="0">
                <a:latin typeface="+mj-lt"/>
              </a:rPr>
              <a:t>Überschrift 2</a:t>
            </a:r>
          </a:p>
        </p:txBody>
      </p:sp>
    </p:spTree>
    <p:extLst>
      <p:ext uri="{BB962C8B-B14F-4D97-AF65-F5344CB8AC3E}">
        <p14:creationId xmlns:p14="http://schemas.microsoft.com/office/powerpoint/2010/main" val="3844606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childTnLst>
                          </p:cTn>
                        </p:par>
                        <p:par>
                          <p:cTn id="8" fill="hold">
                            <p:stCondLst>
                              <p:cond delay="1250"/>
                            </p:stCondLst>
                            <p:childTnLst>
                              <p:par>
                                <p:cTn id="9" presetID="10" presetClass="entr" presetSubtype="0" fill="hold" grpId="0" nodeType="afterEffect">
                                  <p:stCondLst>
                                    <p:cond delay="25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2500"/>
                            </p:stCondLst>
                            <p:childTnLst>
                              <p:par>
                                <p:cTn id="13" presetID="10" presetClass="entr" presetSubtype="0" fill="hold" grpId="0" nodeType="afterEffect">
                                  <p:stCondLst>
                                    <p:cond delay="500"/>
                                  </p:stCondLst>
                                  <p:childTnLst>
                                    <p:set>
                                      <p:cBhvr>
                                        <p:cTn id="14" dur="1" fill="hold">
                                          <p:stCondLst>
                                            <p:cond delay="0"/>
                                          </p:stCondLst>
                                        </p:cTn>
                                        <p:tgtEl>
                                          <p:spTgt spid="50">
                                            <p:bg/>
                                          </p:spTgt>
                                        </p:tgtEl>
                                        <p:attrNameLst>
                                          <p:attrName>style.visibility</p:attrName>
                                        </p:attrNameLst>
                                      </p:cBhvr>
                                      <p:to>
                                        <p:strVal val="visible"/>
                                      </p:to>
                                    </p:set>
                                    <p:animEffect transition="in" filter="fade">
                                      <p:cBhvr>
                                        <p:cTn id="15" dur="1000"/>
                                        <p:tgtEl>
                                          <p:spTgt spid="50">
                                            <p:bg/>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1000"/>
                                        <p:tgtEl>
                                          <p:spTgt spid="5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750"/>
                                        <p:tgtEl>
                                          <p:spTgt spid="20"/>
                                        </p:tgtEl>
                                      </p:cBhvr>
                                    </p:animEffect>
                                  </p:childTnLst>
                                </p:cTn>
                              </p:par>
                            </p:childTnLst>
                          </p:cTn>
                        </p:par>
                        <p:par>
                          <p:cTn id="24" fill="hold">
                            <p:stCondLst>
                              <p:cond delay="1250"/>
                            </p:stCondLst>
                            <p:childTnLst>
                              <p:par>
                                <p:cTn id="25" presetID="10" presetClass="entr" presetSubtype="0" fill="hold" grpId="0" nodeType="afterEffect">
                                  <p:stCondLst>
                                    <p:cond delay="25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childTnLst>
                                </p:cTn>
                              </p:par>
                            </p:childTnLst>
                          </p:cTn>
                        </p:par>
                        <p:par>
                          <p:cTn id="28" fill="hold">
                            <p:stCondLst>
                              <p:cond delay="2500"/>
                            </p:stCondLst>
                            <p:childTnLst>
                              <p:par>
                                <p:cTn id="29" presetID="10" presetClass="entr" presetSubtype="0" fill="hold" grpId="0" nodeType="afterEffect">
                                  <p:stCondLst>
                                    <p:cond delay="500"/>
                                  </p:stCondLst>
                                  <p:childTnLst>
                                    <p:set>
                                      <p:cBhvr>
                                        <p:cTn id="30" dur="1" fill="hold">
                                          <p:stCondLst>
                                            <p:cond delay="0"/>
                                          </p:stCondLst>
                                        </p:cTn>
                                        <p:tgtEl>
                                          <p:spTgt spid="21">
                                            <p:bg/>
                                          </p:spTgt>
                                        </p:tgtEl>
                                        <p:attrNameLst>
                                          <p:attrName>style.visibility</p:attrName>
                                        </p:attrNameLst>
                                      </p:cBhvr>
                                      <p:to>
                                        <p:strVal val="visible"/>
                                      </p:to>
                                    </p:set>
                                    <p:animEffect transition="in" filter="fade">
                                      <p:cBhvr>
                                        <p:cTn id="31" dur="1000"/>
                                        <p:tgtEl>
                                          <p:spTgt spid="21">
                                            <p:bg/>
                                          </p:spTgt>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fade">
                                      <p:cBhvr>
                                        <p:cTn id="34"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P spid="50" grpId="0" uiExpand="1" build="p" animBg="1">
        <p:tmplLst>
          <p:tmpl>
            <p:tnLst>
              <p:par>
                <p:cTn presetID="10" presetClass="entr" presetSubtype="0" fill="hold" nodeType="after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Lst>
      </p:bldP>
      <p:bldP spid="21" grpId="0" uiExpand="1" build="p" animBg="1">
        <p:tmplLst>
          <p:tmpl>
            <p:tnLst>
              <p:par>
                <p:cTn presetID="10" presetClass="entr" presetSubtype="0" fill="hold" nodeType="after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3" grpId="0" animBg="1"/>
      <p:bldP spid="24"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Zwei Bilder mit Text">
    <p:spTree>
      <p:nvGrpSpPr>
        <p:cNvPr id="1" name=""/>
        <p:cNvGrpSpPr/>
        <p:nvPr/>
      </p:nvGrpSpPr>
      <p:grpSpPr>
        <a:xfrm>
          <a:off x="0" y="0"/>
          <a:ext cx="0" cy="0"/>
          <a:chOff x="0" y="0"/>
          <a:chExt cx="0" cy="0"/>
        </a:xfrm>
      </p:grpSpPr>
      <p:sp>
        <p:nvSpPr>
          <p:cNvPr id="22" name="Bildplatzhalter 5">
            <a:extLst>
              <a:ext uri="{FF2B5EF4-FFF2-40B4-BE49-F238E27FC236}">
                <a16:creationId xmlns:a16="http://schemas.microsoft.com/office/drawing/2014/main" id="{5508CACA-AEAD-4876-BAEB-48432E6E71D9}"/>
              </a:ext>
            </a:extLst>
          </p:cNvPr>
          <p:cNvSpPr>
            <a:spLocks noGrp="1"/>
          </p:cNvSpPr>
          <p:nvPr>
            <p:ph type="pic" sz="quarter" idx="20" hasCustomPrompt="1"/>
          </p:nvPr>
        </p:nvSpPr>
        <p:spPr>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dirty="0"/>
            </a:lvl1pPr>
          </a:lstStyle>
          <a:p>
            <a:r>
              <a:rPr lang="de-DE" dirty="0"/>
              <a:t>Hier Bild einfügen</a:t>
            </a:r>
          </a:p>
        </p:txBody>
      </p:sp>
      <p:sp>
        <p:nvSpPr>
          <p:cNvPr id="50" name="Textplatzhalter 2">
            <a:extLst>
              <a:ext uri="{FF2B5EF4-FFF2-40B4-BE49-F238E27FC236}">
                <a16:creationId xmlns:a16="http://schemas.microsoft.com/office/drawing/2014/main" id="{49CAA0BB-F99D-435E-8F5A-60302EA6BC71}"/>
              </a:ext>
            </a:extLst>
          </p:cNvPr>
          <p:cNvSpPr>
            <a:spLocks noGrp="1"/>
          </p:cNvSpPr>
          <p:nvPr>
            <p:ph type="body" sz="quarter" idx="13" hasCustomPrompt="1"/>
          </p:nvPr>
        </p:nvSpPr>
        <p:spPr>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r>
              <a:rPr lang="de-DE" dirty="0"/>
              <a:t>Text 1</a:t>
            </a:r>
          </a:p>
        </p:txBody>
      </p:sp>
      <p:sp>
        <p:nvSpPr>
          <p:cNvPr id="21" name="Textplatzhalter 2">
            <a:extLst>
              <a:ext uri="{FF2B5EF4-FFF2-40B4-BE49-F238E27FC236}">
                <a16:creationId xmlns:a16="http://schemas.microsoft.com/office/drawing/2014/main" id="{8C17AB72-5655-4037-A9B0-C4243AEF8FB1}"/>
              </a:ext>
            </a:extLst>
          </p:cNvPr>
          <p:cNvSpPr>
            <a:spLocks noGrp="1"/>
          </p:cNvSpPr>
          <p:nvPr>
            <p:ph type="body" sz="quarter" idx="22" hasCustomPrompt="1"/>
          </p:nvPr>
        </p:nvSpPr>
        <p:spPr>
          <a:xfrm>
            <a:off x="6277201" y="1081564"/>
            <a:ext cx="5554797" cy="5416436"/>
          </a:xfrm>
          <a:prstGeom prst="rect">
            <a:avLst/>
          </a:prstGeom>
          <a:solidFill>
            <a:srgbClr val="FFFFFF">
              <a:alpha val="60000"/>
            </a:srgbClr>
          </a:solidFill>
        </p:spPr>
        <p:txBody>
          <a:bodyPr lIns="180000" tIns="180000" rIns="180000" bIns="270000">
            <a:normAutofit/>
          </a:bodyPr>
          <a:lstStyle>
            <a:lvl1pPr>
              <a:defRPr/>
            </a:lvl1pPr>
          </a:lstStyle>
          <a:p>
            <a:pPr lvl="0"/>
            <a:r>
              <a:rPr lang="de-DE" dirty="0"/>
              <a:t>Text 2</a:t>
            </a:r>
          </a:p>
        </p:txBody>
      </p:sp>
      <p:sp>
        <p:nvSpPr>
          <p:cNvPr id="23" name="Titelplatzhalter 8">
            <a:extLst>
              <a:ext uri="{FF2B5EF4-FFF2-40B4-BE49-F238E27FC236}">
                <a16:creationId xmlns:a16="http://schemas.microsoft.com/office/drawing/2014/main" id="{A60D0160-C5F1-4790-8A6A-627C6B726142}"/>
              </a:ext>
            </a:extLst>
          </p:cNvPr>
          <p:cNvSpPr>
            <a:spLocks noGrp="1"/>
          </p:cNvSpPr>
          <p:nvPr>
            <p:ph type="title" hasCustomPrompt="1"/>
          </p:nvPr>
        </p:nvSpPr>
        <p:spPr>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r>
              <a:rPr lang="de-DE" dirty="0"/>
              <a:t>Überschrift 1</a:t>
            </a:r>
          </a:p>
        </p:txBody>
      </p:sp>
    </p:spTree>
    <p:extLst>
      <p:ext uri="{BB962C8B-B14F-4D97-AF65-F5344CB8AC3E}">
        <p14:creationId xmlns:p14="http://schemas.microsoft.com/office/powerpoint/2010/main" val="2392394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50">
                                            <p:bg/>
                                          </p:spTgt>
                                        </p:tgtEl>
                                        <p:attrNameLst>
                                          <p:attrName>style.visibility</p:attrName>
                                        </p:attrNameLst>
                                      </p:cBhvr>
                                      <p:to>
                                        <p:strVal val="visible"/>
                                      </p:to>
                                    </p:set>
                                    <p:animEffect transition="in" filter="fade">
                                      <p:cBhvr>
                                        <p:cTn id="15" dur="1000"/>
                                        <p:tgtEl>
                                          <p:spTgt spid="50">
                                            <p:bg/>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1000"/>
                                        <p:tgtEl>
                                          <p:spTgt spid="50">
                                            <p:txEl>
                                              <p:pRg st="0" end="0"/>
                                            </p:txEl>
                                          </p:spTgt>
                                        </p:tgtEl>
                                      </p:cBhvr>
                                    </p:animEffect>
                                  </p:childTnLst>
                                </p:cTn>
                              </p:par>
                            </p:childTnLst>
                          </p:cTn>
                        </p:par>
                        <p:par>
                          <p:cTn id="19" fill="hold">
                            <p:stCondLst>
                              <p:cond delay="3500"/>
                            </p:stCondLst>
                            <p:childTnLst>
                              <p:par>
                                <p:cTn id="20" presetID="10" presetClass="entr" presetSubtype="0" fill="hold" grpId="0" nodeType="afterEffect">
                                  <p:stCondLst>
                                    <p:cond delay="500"/>
                                  </p:stCondLst>
                                  <p:childTnLst>
                                    <p:set>
                                      <p:cBhvr>
                                        <p:cTn id="21" dur="1" fill="hold">
                                          <p:stCondLst>
                                            <p:cond delay="0"/>
                                          </p:stCondLst>
                                        </p:cTn>
                                        <p:tgtEl>
                                          <p:spTgt spid="21">
                                            <p:bg/>
                                          </p:spTgt>
                                        </p:tgtEl>
                                        <p:attrNameLst>
                                          <p:attrName>style.visibility</p:attrName>
                                        </p:attrNameLst>
                                      </p:cBhvr>
                                      <p:to>
                                        <p:strVal val="visible"/>
                                      </p:to>
                                    </p:set>
                                    <p:animEffect transition="in" filter="fade">
                                      <p:cBhvr>
                                        <p:cTn id="22" dur="1000"/>
                                        <p:tgtEl>
                                          <p:spTgt spid="21">
                                            <p:bg/>
                                          </p:spTgt>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0" grpId="0" uiExpand="1" build="p" animBg="1">
        <p:tmplLst>
          <p:tmpl>
            <p:tnLst>
              <p:par>
                <p:cTn presetID="10" presetClass="entr" presetSubtype="0" fill="hold" nodeType="after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Lst>
      </p:bldP>
      <p:bldP spid="21" grpId="0" uiExpand="1" build="p" animBg="1">
        <p:tmplLst>
          <p:tmpl>
            <p:tnLst>
              <p:par>
                <p:cTn presetID="10" presetClass="entr" presetSubtype="0" fill="hold" nodeType="after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3"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rechts ohne Bild">
    <p:spTree>
      <p:nvGrpSpPr>
        <p:cNvPr id="1" name=""/>
        <p:cNvGrpSpPr/>
        <p:nvPr/>
      </p:nvGrpSpPr>
      <p:grpSpPr>
        <a:xfrm>
          <a:off x="0" y="0"/>
          <a:ext cx="0" cy="0"/>
          <a:chOff x="0" y="0"/>
          <a:chExt cx="0" cy="0"/>
        </a:xfrm>
      </p:grpSpPr>
      <p:sp>
        <p:nvSpPr>
          <p:cNvPr id="5" name="Titelplatzhalter 8">
            <a:extLst>
              <a:ext uri="{FF2B5EF4-FFF2-40B4-BE49-F238E27FC236}">
                <a16:creationId xmlns:a16="http://schemas.microsoft.com/office/drawing/2014/main" id="{990721EA-C324-4707-AFC9-0C831C6563BC}"/>
              </a:ext>
            </a:extLst>
          </p:cNvPr>
          <p:cNvSpPr>
            <a:spLocks noGrp="1"/>
          </p:cNvSpPr>
          <p:nvPr>
            <p:ph type="title" hasCustomPrompt="1"/>
          </p:nvPr>
        </p:nvSpPr>
        <p:spPr>
          <a:xfrm>
            <a:off x="6095998" y="134253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
        <p:nvSpPr>
          <p:cNvPr id="6" name="Textplatzhalter 2">
            <a:extLst>
              <a:ext uri="{FF2B5EF4-FFF2-40B4-BE49-F238E27FC236}">
                <a16:creationId xmlns:a16="http://schemas.microsoft.com/office/drawing/2014/main" id="{F7839974-BE3E-4809-A77B-46EC4B1BDBF2}"/>
              </a:ext>
            </a:extLst>
          </p:cNvPr>
          <p:cNvSpPr>
            <a:spLocks noGrp="1"/>
          </p:cNvSpPr>
          <p:nvPr>
            <p:ph type="body" sz="quarter" idx="12" hasCustomPrompt="1"/>
          </p:nvPr>
        </p:nvSpPr>
        <p:spPr>
          <a:xfrm>
            <a:off x="6095999" y="19836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
        <p:nvSpPr>
          <p:cNvPr id="4" name="Bildplatzhalter 2">
            <a:extLst>
              <a:ext uri="{FF2B5EF4-FFF2-40B4-BE49-F238E27FC236}">
                <a16:creationId xmlns:a16="http://schemas.microsoft.com/office/drawing/2014/main" id="{B4A2F1E1-C031-40A2-9B76-F76598F34C94}"/>
              </a:ext>
            </a:extLst>
          </p:cNvPr>
          <p:cNvSpPr>
            <a:spLocks noGrp="1"/>
          </p:cNvSpPr>
          <p:nvPr>
            <p:ph type="pic" sz="quarter" idx="13"/>
          </p:nvPr>
        </p:nvSpPr>
        <p:spPr>
          <a:xfrm>
            <a:off x="361427" y="1342530"/>
            <a:ext cx="3515390" cy="3927475"/>
          </a:xfrm>
          <a:prstGeom prst="rect">
            <a:avLst/>
          </a:prstGeom>
          <a:pattFill prst="pct5">
            <a:fgClr>
              <a:schemeClr val="accent2"/>
            </a:fgClr>
            <a:bgClr>
              <a:schemeClr val="bg1"/>
            </a:bgClr>
          </a:pattFill>
        </p:spPr>
        <p:txBody>
          <a:bodyPr/>
          <a:lstStyle/>
          <a:p>
            <a:r>
              <a:rPr lang="de-DE"/>
              <a:t>Bild durch Klicken auf Symbol hinzufügen</a:t>
            </a:r>
          </a:p>
        </p:txBody>
      </p:sp>
    </p:spTree>
    <p:extLst>
      <p:ext uri="{BB962C8B-B14F-4D97-AF65-F5344CB8AC3E}">
        <p14:creationId xmlns:p14="http://schemas.microsoft.com/office/powerpoint/2010/main" val="2901069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7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2250"/>
                            </p:stCondLst>
                            <p:childTnLst>
                              <p:par>
                                <p:cTn id="13" presetID="10" presetClass="entr" presetSubtype="0" fill="hold" grpId="0" nodeType="after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750"/>
                                        <p:tgtEl>
                                          <p:spTgt spid="6">
                                            <p:bg/>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Lst>
      </p:bldP>
      <p:bldP spid="4"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links ohne Bild">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7EE1C60C-F9C5-4594-BBFA-F27AC34A1A57}"/>
              </a:ext>
            </a:extLst>
          </p:cNvPr>
          <p:cNvSpPr>
            <a:spLocks noGrp="1"/>
          </p:cNvSpPr>
          <p:nvPr>
            <p:ph type="body" sz="quarter" idx="12" hasCustomPrompt="1"/>
          </p:nvPr>
        </p:nvSpPr>
        <p:spPr>
          <a:xfrm>
            <a:off x="361426" y="1977015"/>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
        <p:nvSpPr>
          <p:cNvPr id="6" name="Titelplatzhalter 8">
            <a:extLst>
              <a:ext uri="{FF2B5EF4-FFF2-40B4-BE49-F238E27FC236}">
                <a16:creationId xmlns:a16="http://schemas.microsoft.com/office/drawing/2014/main" id="{CC946939-C38A-4E44-B62D-4A85398AE7F8}"/>
              </a:ext>
            </a:extLst>
          </p:cNvPr>
          <p:cNvSpPr>
            <a:spLocks noGrp="1"/>
          </p:cNvSpPr>
          <p:nvPr>
            <p:ph type="title" hasCustomPrompt="1"/>
          </p:nvPr>
        </p:nvSpPr>
        <p:spPr>
          <a:xfrm>
            <a:off x="361426" y="1335603"/>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
        <p:nvSpPr>
          <p:cNvPr id="7" name="Bildplatzhalter 2">
            <a:extLst>
              <a:ext uri="{FF2B5EF4-FFF2-40B4-BE49-F238E27FC236}">
                <a16:creationId xmlns:a16="http://schemas.microsoft.com/office/drawing/2014/main" id="{F0548ECD-A6DE-4906-9F07-4317936989D3}"/>
              </a:ext>
            </a:extLst>
          </p:cNvPr>
          <p:cNvSpPr>
            <a:spLocks noGrp="1"/>
          </p:cNvSpPr>
          <p:nvPr>
            <p:ph type="pic" sz="quarter" idx="14"/>
          </p:nvPr>
        </p:nvSpPr>
        <p:spPr>
          <a:xfrm>
            <a:off x="8315184" y="1335603"/>
            <a:ext cx="3515390" cy="3927475"/>
          </a:xfrm>
          <a:prstGeom prst="rect">
            <a:avLst/>
          </a:prstGeom>
          <a:pattFill prst="pct5">
            <a:fgClr>
              <a:schemeClr val="accent2"/>
            </a:fgClr>
            <a:bgClr>
              <a:schemeClr val="bg1"/>
            </a:bgClr>
          </a:pattFill>
        </p:spPr>
        <p:txBody>
          <a:bodyPr/>
          <a:lstStyle/>
          <a:p>
            <a:r>
              <a:rPr lang="de-DE"/>
              <a:t>Bild durch Klicken auf Symbol hinzufügen</a:t>
            </a:r>
          </a:p>
        </p:txBody>
      </p:sp>
    </p:spTree>
    <p:extLst>
      <p:ext uri="{BB962C8B-B14F-4D97-AF65-F5344CB8AC3E}">
        <p14:creationId xmlns:p14="http://schemas.microsoft.com/office/powerpoint/2010/main" val="2238420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fade">
                                      <p:cBhvr>
                                        <p:cTn id="15" dur="750"/>
                                        <p:tgtEl>
                                          <p:spTgt spid="5">
                                            <p:bg/>
                                          </p:spTgt>
                                        </p:tgtEl>
                                      </p:cBhvr>
                                    </p:animEffect>
                                  </p:childTnLst>
                                </p:cTn>
                              </p:par>
                            </p:childTnLst>
                          </p:cTn>
                        </p:par>
                        <p:par>
                          <p:cTn id="16" fill="hold">
                            <p:stCondLst>
                              <p:cond delay="2750"/>
                            </p:stCondLst>
                            <p:childTnLst>
                              <p:par>
                                <p:cTn id="17" presetID="10"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Lst>
      </p:bldP>
      <p:bldP spid="6" grpId="0" animBg="1"/>
      <p:bldP spid="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folie-VORHANDEN">
    <p:bg>
      <p:bgPr>
        <a:solidFill>
          <a:schemeClr val="accent3"/>
        </a:solidFill>
        <a:effectLst/>
      </p:bgPr>
    </p:bg>
    <p:spTree>
      <p:nvGrpSpPr>
        <p:cNvPr id="1" name=""/>
        <p:cNvGrpSpPr/>
        <p:nvPr/>
      </p:nvGrpSpPr>
      <p:grpSpPr>
        <a:xfrm>
          <a:off x="0" y="0"/>
          <a:ext cx="0" cy="0"/>
          <a:chOff x="0" y="0"/>
          <a:chExt cx="0" cy="0"/>
        </a:xfrm>
      </p:grpSpPr>
      <p:sp>
        <p:nvSpPr>
          <p:cNvPr id="7" name="Ellipse 4">
            <a:extLst>
              <a:ext uri="{FF2B5EF4-FFF2-40B4-BE49-F238E27FC236}">
                <a16:creationId xmlns:a16="http://schemas.microsoft.com/office/drawing/2014/main" id="{AD1938BE-2ED4-4C1D-A140-755E1C9C9697}"/>
              </a:ext>
            </a:extLst>
          </p:cNvPr>
          <p:cNvSpPr/>
          <p:nvPr/>
        </p:nvSpPr>
        <p:spPr>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8" name="Ellipse 3">
            <a:extLst>
              <a:ext uri="{FF2B5EF4-FFF2-40B4-BE49-F238E27FC236}">
                <a16:creationId xmlns:a16="http://schemas.microsoft.com/office/drawing/2014/main" id="{771268A3-B2E4-43F6-908E-44747FF30101}"/>
              </a:ext>
            </a:extLst>
          </p:cNvPr>
          <p:cNvSpPr/>
          <p:nvPr/>
        </p:nvSpPr>
        <p:spPr>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3" name="Ellipse 2">
            <a:extLst>
              <a:ext uri="{FF2B5EF4-FFF2-40B4-BE49-F238E27FC236}">
                <a16:creationId xmlns:a16="http://schemas.microsoft.com/office/drawing/2014/main" id="{0857E7A7-972E-4617-8632-147D27B3DCC0}"/>
              </a:ext>
            </a:extLst>
          </p:cNvPr>
          <p:cNvSpPr/>
          <p:nvPr/>
        </p:nvSpPr>
        <p:spPr>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1">
            <a:extLst>
              <a:ext uri="{FF2B5EF4-FFF2-40B4-BE49-F238E27FC236}">
                <a16:creationId xmlns:a16="http://schemas.microsoft.com/office/drawing/2014/main" id="{3A2DE3B9-D216-4C11-B777-C66CD4572273}"/>
              </a:ext>
            </a:extLst>
          </p:cNvPr>
          <p:cNvSpPr/>
          <p:nvPr/>
        </p:nvSpPr>
        <p:spPr>
          <a:xfrm>
            <a:off x="5018991" y="1020002"/>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6" name="Bildplatzhalter 1">
            <a:extLst>
              <a:ext uri="{FF2B5EF4-FFF2-40B4-BE49-F238E27FC236}">
                <a16:creationId xmlns:a16="http://schemas.microsoft.com/office/drawing/2014/main" id="{EACCE8F3-5E62-4E2D-8E06-44DECC0AD2A7}"/>
              </a:ext>
            </a:extLst>
          </p:cNvPr>
          <p:cNvSpPr>
            <a:spLocks noGrp="1" noChangeAspect="1"/>
          </p:cNvSpPr>
          <p:nvPr>
            <p:ph type="pic" sz="quarter" idx="11" hasCustomPrompt="1"/>
          </p:nvPr>
        </p:nvSpPr>
        <p:spPr>
          <a:xfrm>
            <a:off x="6014135" y="1020002"/>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11" name="Titelplatzhalter 8">
            <a:extLst>
              <a:ext uri="{FF2B5EF4-FFF2-40B4-BE49-F238E27FC236}">
                <a16:creationId xmlns:a16="http://schemas.microsoft.com/office/drawing/2014/main" id="{1C6DD7C0-A3A3-4861-98C6-78916100DCAA}"/>
              </a:ext>
            </a:extLst>
          </p:cNvPr>
          <p:cNvSpPr>
            <a:spLocks noGrp="1"/>
          </p:cNvSpPr>
          <p:nvPr>
            <p:ph type="title" hasCustomPrompt="1"/>
          </p:nvPr>
        </p:nvSpPr>
        <p:spPr>
          <a:xfrm>
            <a:off x="391161" y="3429000"/>
            <a:ext cx="5704840" cy="697005"/>
          </a:xfrm>
          <a:prstGeom prst="rect">
            <a:avLst/>
          </a:prstGeom>
          <a:solidFill>
            <a:srgbClr val="FFFFFF">
              <a:alpha val="80000"/>
            </a:srgbClr>
          </a:solidFill>
        </p:spPr>
        <p:txBody>
          <a:bodyPr vert="horz" wrap="square" lIns="360000" tIns="180000" rIns="180000" bIns="180000" rtlCol="0" anchor="b" anchorCtr="0">
            <a:spAutoFit/>
          </a:bodyPr>
          <a:lstStyle>
            <a:lvl1pPr>
              <a:defRPr lang="de-DE" dirty="0">
                <a:latin typeface="+mj-lt"/>
              </a:defRPr>
            </a:lvl1pPr>
          </a:lstStyle>
          <a:p>
            <a:r>
              <a:rPr lang="de-DE" dirty="0"/>
              <a:t>Vortragstitel</a:t>
            </a:r>
          </a:p>
        </p:txBody>
      </p:sp>
      <p:sp>
        <p:nvSpPr>
          <p:cNvPr id="3" name="Textplatzhalter 2">
            <a:extLst>
              <a:ext uri="{FF2B5EF4-FFF2-40B4-BE49-F238E27FC236}">
                <a16:creationId xmlns:a16="http://schemas.microsoft.com/office/drawing/2014/main" id="{3A881591-96D1-49F9-9DAE-A54CFB658EA2}"/>
              </a:ext>
            </a:extLst>
          </p:cNvPr>
          <p:cNvSpPr>
            <a:spLocks noGrp="1"/>
          </p:cNvSpPr>
          <p:nvPr>
            <p:ph type="body" sz="quarter" idx="12" hasCustomPrompt="1"/>
          </p:nvPr>
        </p:nvSpPr>
        <p:spPr>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dirty="0">
                <a:latin typeface="+mn-lt"/>
              </a:defRPr>
            </a:lvl1pPr>
          </a:lstStyle>
          <a:p>
            <a:pPr lvl="0"/>
            <a:r>
              <a:rPr lang="de-DE" dirty="0"/>
              <a:t>Untertitel oder Vortragender</a:t>
            </a:r>
          </a:p>
          <a:p>
            <a:pPr lvl="0"/>
            <a:r>
              <a:rPr lang="de-DE" dirty="0"/>
              <a:t>Datum</a:t>
            </a:r>
          </a:p>
        </p:txBody>
      </p:sp>
    </p:spTree>
    <p:extLst>
      <p:ext uri="{BB962C8B-B14F-4D97-AF65-F5344CB8AC3E}">
        <p14:creationId xmlns:p14="http://schemas.microsoft.com/office/powerpoint/2010/main" val="379965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Letzte Folie (Bilder)">
    <p:spTree>
      <p:nvGrpSpPr>
        <p:cNvPr id="1" name=""/>
        <p:cNvGrpSpPr/>
        <p:nvPr/>
      </p:nvGrpSpPr>
      <p:grpSpPr>
        <a:xfrm>
          <a:off x="0" y="0"/>
          <a:ext cx="0" cy="0"/>
          <a:chOff x="0" y="0"/>
          <a:chExt cx="0" cy="0"/>
        </a:xfrm>
      </p:grpSpPr>
      <p:sp>
        <p:nvSpPr>
          <p:cNvPr id="14" name="Bildplatzhalter 5">
            <a:extLst>
              <a:ext uri="{FF2B5EF4-FFF2-40B4-BE49-F238E27FC236}">
                <a16:creationId xmlns:a16="http://schemas.microsoft.com/office/drawing/2014/main" id="{76534214-FF57-4AA0-B478-87EC1173565D}"/>
              </a:ext>
            </a:extLst>
          </p:cNvPr>
          <p:cNvSpPr>
            <a:spLocks noGrp="1"/>
          </p:cNvSpPr>
          <p:nvPr>
            <p:ph type="pic" sz="quarter" idx="11"/>
          </p:nvPr>
        </p:nvSpPr>
        <p:spPr>
          <a:xfrm>
            <a:off x="1580866" y="134352"/>
            <a:ext cx="7300800" cy="7354800"/>
          </a:xfrm>
          <a:prstGeom prst="ellipse">
            <a:avLst/>
          </a:prstGeom>
          <a:solidFill>
            <a:schemeClr val="accent2">
              <a:alpha val="90000"/>
            </a:schemeClr>
          </a:solidFill>
          <a:ln>
            <a:noFill/>
          </a:ln>
        </p:spPr>
        <p:txBody>
          <a:bodyPr anchor="ctr" anchorCtr="1"/>
          <a:lstStyle/>
          <a:p>
            <a:r>
              <a:rPr lang="de-DE"/>
              <a:t>Bild durch Klicken auf Symbol hinzufügen</a:t>
            </a:r>
          </a:p>
        </p:txBody>
      </p:sp>
      <p:sp>
        <p:nvSpPr>
          <p:cNvPr id="20" name="Ellipse 16">
            <a:extLst>
              <a:ext uri="{FF2B5EF4-FFF2-40B4-BE49-F238E27FC236}">
                <a16:creationId xmlns:a16="http://schemas.microsoft.com/office/drawing/2014/main" id="{723694FB-6E78-4876-BC9D-97D2258C4EE3}"/>
              </a:ext>
            </a:extLst>
          </p:cNvPr>
          <p:cNvSpPr/>
          <p:nvPr/>
        </p:nvSpPr>
        <p:spPr>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8" name="Bildplatzhalter 6">
            <a:extLst>
              <a:ext uri="{FF2B5EF4-FFF2-40B4-BE49-F238E27FC236}">
                <a16:creationId xmlns:a16="http://schemas.microsoft.com/office/drawing/2014/main" id="{93503C56-1553-415C-B208-837BCCF71E47}"/>
              </a:ext>
            </a:extLst>
          </p:cNvPr>
          <p:cNvSpPr>
            <a:spLocks noGrp="1"/>
          </p:cNvSpPr>
          <p:nvPr>
            <p:ph type="pic" sz="quarter" idx="13"/>
          </p:nvPr>
        </p:nvSpPr>
        <p:spPr>
          <a:xfrm>
            <a:off x="3920955" y="-266330"/>
            <a:ext cx="7300800" cy="7354800"/>
          </a:xfrm>
          <a:prstGeom prst="ellipse">
            <a:avLst/>
          </a:prstGeom>
          <a:solidFill>
            <a:schemeClr val="accent6">
              <a:alpha val="90000"/>
            </a:schemeClr>
          </a:solidFill>
          <a:ln>
            <a:noFill/>
          </a:ln>
        </p:spPr>
        <p:txBody>
          <a:bodyPr anchor="ctr" anchorCtr="1"/>
          <a:lstStyle/>
          <a:p>
            <a:r>
              <a:rPr lang="de-DE"/>
              <a:t>Bild durch Klicken auf Symbol hinzufügen</a:t>
            </a:r>
          </a:p>
        </p:txBody>
      </p:sp>
      <p:sp>
        <p:nvSpPr>
          <p:cNvPr id="22" name="Ellipse 15">
            <a:extLst>
              <a:ext uri="{FF2B5EF4-FFF2-40B4-BE49-F238E27FC236}">
                <a16:creationId xmlns:a16="http://schemas.microsoft.com/office/drawing/2014/main" id="{6FCAFE4E-DD55-47E9-898E-E801CE8919CD}"/>
              </a:ext>
            </a:extLst>
          </p:cNvPr>
          <p:cNvSpPr/>
          <p:nvPr/>
        </p:nvSpPr>
        <p:spPr>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7" name="Bildplatzhalter 7">
            <a:extLst>
              <a:ext uri="{FF2B5EF4-FFF2-40B4-BE49-F238E27FC236}">
                <a16:creationId xmlns:a16="http://schemas.microsoft.com/office/drawing/2014/main" id="{01EBC45E-97C6-4F67-8E8B-A11ADD3E3FB9}"/>
              </a:ext>
            </a:extLst>
          </p:cNvPr>
          <p:cNvSpPr>
            <a:spLocks noGrp="1"/>
          </p:cNvSpPr>
          <p:nvPr>
            <p:ph type="pic" sz="quarter" idx="12"/>
          </p:nvPr>
        </p:nvSpPr>
        <p:spPr>
          <a:xfrm>
            <a:off x="2361371" y="-185341"/>
            <a:ext cx="7300800" cy="7354800"/>
          </a:xfrm>
          <a:prstGeom prst="ellipse">
            <a:avLst/>
          </a:prstGeom>
          <a:solidFill>
            <a:schemeClr val="accent3">
              <a:alpha val="90000"/>
            </a:schemeClr>
          </a:solidFill>
          <a:ln>
            <a:noFill/>
          </a:ln>
        </p:spPr>
        <p:txBody>
          <a:bodyPr anchor="ctr" anchorCtr="1"/>
          <a:lstStyle/>
          <a:p>
            <a:r>
              <a:rPr lang="de-DE"/>
              <a:t>Bild durch Klicken auf Symbol hinzufügen</a:t>
            </a:r>
          </a:p>
        </p:txBody>
      </p:sp>
      <p:sp>
        <p:nvSpPr>
          <p:cNvPr id="21" name="Ellipse 14">
            <a:extLst>
              <a:ext uri="{FF2B5EF4-FFF2-40B4-BE49-F238E27FC236}">
                <a16:creationId xmlns:a16="http://schemas.microsoft.com/office/drawing/2014/main" id="{CC30DAD7-548F-4CF4-A5F2-EF9017BBB1E6}"/>
              </a:ext>
            </a:extLst>
          </p:cNvPr>
          <p:cNvSpPr/>
          <p:nvPr/>
        </p:nvSpPr>
        <p:spPr>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6" name="Bildplatzhalter 8">
            <a:extLst>
              <a:ext uri="{FF2B5EF4-FFF2-40B4-BE49-F238E27FC236}">
                <a16:creationId xmlns:a16="http://schemas.microsoft.com/office/drawing/2014/main" id="{3EE5CDA5-55EC-480A-98D0-434DF1BB7558}"/>
              </a:ext>
            </a:extLst>
          </p:cNvPr>
          <p:cNvSpPr>
            <a:spLocks noGrp="1"/>
          </p:cNvSpPr>
          <p:nvPr>
            <p:ph type="pic" sz="quarter" idx="10"/>
          </p:nvPr>
        </p:nvSpPr>
        <p:spPr>
          <a:xfrm>
            <a:off x="2638705" y="403523"/>
            <a:ext cx="7300800" cy="7354800"/>
          </a:xfrm>
          <a:prstGeom prst="ellipse">
            <a:avLst/>
          </a:prstGeom>
          <a:solidFill>
            <a:schemeClr val="accent1">
              <a:alpha val="90000"/>
            </a:schemeClr>
          </a:solidFill>
          <a:ln>
            <a:noFill/>
          </a:ln>
        </p:spPr>
        <p:txBody>
          <a:bodyPr anchor="ctr" anchorCtr="1"/>
          <a:lstStyle/>
          <a:p>
            <a:r>
              <a:rPr lang="de-DE"/>
              <a:t>Bild durch Klicken auf Symbol hinzufügen</a:t>
            </a:r>
          </a:p>
        </p:txBody>
      </p:sp>
      <p:sp>
        <p:nvSpPr>
          <p:cNvPr id="23" name="Ellipse 13">
            <a:extLst>
              <a:ext uri="{FF2B5EF4-FFF2-40B4-BE49-F238E27FC236}">
                <a16:creationId xmlns:a16="http://schemas.microsoft.com/office/drawing/2014/main" id="{FF358421-E230-46BC-AE5E-5790F7082275}"/>
              </a:ext>
            </a:extLst>
          </p:cNvPr>
          <p:cNvSpPr/>
          <p:nvPr/>
        </p:nvSpPr>
        <p:spPr>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26" name="Bildplatzhalter 9">
            <a:extLst>
              <a:ext uri="{FF2B5EF4-FFF2-40B4-BE49-F238E27FC236}">
                <a16:creationId xmlns:a16="http://schemas.microsoft.com/office/drawing/2014/main" id="{E87DD0D9-EE68-4F98-A926-C7AD4947C895}"/>
              </a:ext>
            </a:extLst>
          </p:cNvPr>
          <p:cNvSpPr>
            <a:spLocks noGrp="1" noChangeAspect="1"/>
          </p:cNvSpPr>
          <p:nvPr>
            <p:ph type="pic" sz="quarter" idx="14" hasCustomPrompt="1"/>
          </p:nvPr>
        </p:nvSpPr>
        <p:spPr>
          <a:xfrm>
            <a:off x="3912092" y="401242"/>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28" name="Titelplatzhalter 8">
            <a:extLst>
              <a:ext uri="{FF2B5EF4-FFF2-40B4-BE49-F238E27FC236}">
                <a16:creationId xmlns:a16="http://schemas.microsoft.com/office/drawing/2014/main" id="{AE427BF0-39D7-4741-A5C2-8929E08173B6}"/>
              </a:ext>
            </a:extLst>
          </p:cNvPr>
          <p:cNvSpPr>
            <a:spLocks noGrp="1"/>
          </p:cNvSpPr>
          <p:nvPr>
            <p:ph type="title" hasCustomPrompt="1"/>
          </p:nvPr>
        </p:nvSpPr>
        <p:spPr>
          <a:xfrm>
            <a:off x="2951212" y="4863370"/>
            <a:ext cx="6450495" cy="697005"/>
          </a:xfrm>
          <a:prstGeom prst="rect">
            <a:avLst/>
          </a:prstGeom>
          <a:solidFill>
            <a:srgbClr val="FFFFFF">
              <a:alpha val="80000"/>
            </a:srgbClr>
          </a:solidFill>
        </p:spPr>
        <p:txBody>
          <a:bodyPr vert="horz" wrap="square" lIns="360000" tIns="180000" rIns="180000" bIns="180000" rtlCol="0" anchor="ctr" anchorCtr="1">
            <a:spAutoFit/>
          </a:bodyPr>
          <a:lstStyle>
            <a:lvl1pPr>
              <a:defRPr lang="de-DE" dirty="0">
                <a:latin typeface="+mj-lt"/>
              </a:defRPr>
            </a:lvl1pPr>
          </a:lstStyle>
          <a:p>
            <a:r>
              <a:rPr lang="de-DE" dirty="0"/>
              <a:t>Verabschiedungstext</a:t>
            </a:r>
          </a:p>
        </p:txBody>
      </p:sp>
    </p:spTree>
    <p:extLst>
      <p:ext uri="{BB962C8B-B14F-4D97-AF65-F5344CB8AC3E}">
        <p14:creationId xmlns:p14="http://schemas.microsoft.com/office/powerpoint/2010/main" val="2021581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500"/>
                            </p:stCondLst>
                            <p:childTnLst>
                              <p:par>
                                <p:cTn id="9" presetID="10" presetClass="entr" presetSubtype="0" fill="hold" grpId="0" nodeType="afterEffect">
                                  <p:stCondLst>
                                    <p:cond delay="1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4000"/>
                            </p:stCondLst>
                            <p:childTnLst>
                              <p:par>
                                <p:cTn id="13" presetID="10" presetClass="exit" presetSubtype="0" fill="hold" grpId="1" nodeType="afterEffect">
                                  <p:stCondLst>
                                    <p:cond delay="0"/>
                                  </p:stCondLst>
                                  <p:childTnLst>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childTnLst>
                                </p:cTn>
                              </p:par>
                            </p:childTnLst>
                          </p:cTn>
                        </p:par>
                        <p:par>
                          <p:cTn id="19" fill="hold">
                            <p:stCondLst>
                              <p:cond delay="5000"/>
                            </p:stCondLst>
                            <p:childTnLst>
                              <p:par>
                                <p:cTn id="20" presetID="10" presetClass="entr" presetSubtype="0" fill="hold" grpId="0" nodeType="afterEffect">
                                  <p:stCondLst>
                                    <p:cond delay="1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childTnLst>
                          </p:cTn>
                        </p:par>
                        <p:par>
                          <p:cTn id="23" fill="hold">
                            <p:stCondLst>
                              <p:cond delay="7500"/>
                            </p:stCondLst>
                            <p:childTnLst>
                              <p:par>
                                <p:cTn id="24" presetID="10" presetClass="exit" presetSubtype="0" fill="hold" grpId="1" nodeType="afterEffect">
                                  <p:stCondLst>
                                    <p:cond delay="0"/>
                                  </p:stCondLst>
                                  <p:childTnLst>
                                    <p:animEffect transition="out" filter="fade">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childTnLst>
                                </p:cTn>
                              </p:par>
                            </p:childTnLst>
                          </p:cTn>
                        </p:par>
                        <p:par>
                          <p:cTn id="30" fill="hold">
                            <p:stCondLst>
                              <p:cond delay="8500"/>
                            </p:stCondLst>
                            <p:childTnLst>
                              <p:par>
                                <p:cTn id="31" presetID="10" presetClass="entr" presetSubtype="0" fill="hold" grpId="0" nodeType="afterEffect">
                                  <p:stCondLst>
                                    <p:cond delay="15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childTnLst>
                                </p:cTn>
                              </p:par>
                            </p:childTnLst>
                          </p:cTn>
                        </p:par>
                        <p:par>
                          <p:cTn id="34" fill="hold">
                            <p:stCondLst>
                              <p:cond delay="11000"/>
                            </p:stCondLst>
                            <p:childTnLst>
                              <p:par>
                                <p:cTn id="35" presetID="10" presetClass="exit" presetSubtype="0" fill="hold" grpId="1" nodeType="afterEffect">
                                  <p:stCondLst>
                                    <p:cond delay="0"/>
                                  </p:stCondLst>
                                  <p:childTnLst>
                                    <p:animEffect transition="out" filter="fade">
                                      <p:cBhvr>
                                        <p:cTn id="36" dur="1000"/>
                                        <p:tgtEl>
                                          <p:spTgt spid="17"/>
                                        </p:tgtEl>
                                      </p:cBhvr>
                                    </p:animEffect>
                                    <p:set>
                                      <p:cBhvr>
                                        <p:cTn id="37" dur="1" fill="hold">
                                          <p:stCondLst>
                                            <p:cond delay="999"/>
                                          </p:stCondLst>
                                        </p:cTn>
                                        <p:tgtEl>
                                          <p:spTgt spid="17"/>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childTnLst>
                          </p:cTn>
                        </p:par>
                        <p:par>
                          <p:cTn id="41" fill="hold">
                            <p:stCondLst>
                              <p:cond delay="12000"/>
                            </p:stCondLst>
                            <p:childTnLst>
                              <p:par>
                                <p:cTn id="42" presetID="10" presetClass="entr" presetSubtype="0" fill="hold" grpId="0" nodeType="afterEffect">
                                  <p:stCondLst>
                                    <p:cond delay="150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childTnLst>
                                </p:cTn>
                              </p:par>
                            </p:childTnLst>
                          </p:cTn>
                        </p:par>
                        <p:par>
                          <p:cTn id="45" fill="hold">
                            <p:stCondLst>
                              <p:cond delay="14500"/>
                            </p:stCondLst>
                            <p:childTnLst>
                              <p:par>
                                <p:cTn id="46" presetID="10" presetClass="exit" presetSubtype="0" fill="hold" grpId="1" nodeType="afterEffect">
                                  <p:stCondLst>
                                    <p:cond delay="0"/>
                                  </p:stCondLst>
                                  <p:childTnLst>
                                    <p:animEffect transition="out" filter="fade">
                                      <p:cBhvr>
                                        <p:cTn id="47" dur="1000"/>
                                        <p:tgtEl>
                                          <p:spTgt spid="6"/>
                                        </p:tgtEl>
                                      </p:cBhvr>
                                    </p:animEffect>
                                    <p:set>
                                      <p:cBhvr>
                                        <p:cTn id="48" dur="1" fill="hold">
                                          <p:stCondLst>
                                            <p:cond delay="999"/>
                                          </p:stCondLst>
                                        </p:cTn>
                                        <p:tgtEl>
                                          <p:spTgt spid="6"/>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childTnLst>
                                </p:cTn>
                              </p:par>
                            </p:childTnLst>
                          </p:cTn>
                        </p:par>
                        <p:par>
                          <p:cTn id="52" fill="hold">
                            <p:stCondLst>
                              <p:cond delay="15500"/>
                            </p:stCondLst>
                            <p:childTnLst>
                              <p:par>
                                <p:cTn id="53" presetID="10" presetClass="entr" presetSubtype="0" fill="hold" grpId="0" nodeType="afterEffect">
                                  <p:stCondLst>
                                    <p:cond delay="25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0" grpId="0" animBg="1"/>
      <p:bldP spid="18" grpId="0" animBg="1"/>
      <p:bldP spid="18" grpId="1" animBg="1"/>
      <p:bldP spid="22" grpId="0" animBg="1"/>
      <p:bldP spid="17" grpId="0" animBg="1"/>
      <p:bldP spid="17" grpId="1" animBg="1"/>
      <p:bldP spid="21" grpId="0" animBg="1"/>
      <p:bldP spid="6" grpId="0" animBg="1"/>
      <p:bldP spid="6" grpId="1" animBg="1"/>
      <p:bldP spid="23" grpId="0" animBg="1"/>
      <p:bldP spid="26" grpId="0" animBg="1"/>
      <p:bldP spid="28"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etzte Folie (Ein Bild)">
    <p:spTree>
      <p:nvGrpSpPr>
        <p:cNvPr id="1" name=""/>
        <p:cNvGrpSpPr/>
        <p:nvPr/>
      </p:nvGrpSpPr>
      <p:grpSpPr>
        <a:xfrm>
          <a:off x="0" y="0"/>
          <a:ext cx="0" cy="0"/>
          <a:chOff x="0" y="0"/>
          <a:chExt cx="0" cy="0"/>
        </a:xfrm>
      </p:grpSpPr>
      <p:sp>
        <p:nvSpPr>
          <p:cNvPr id="7" name="Ellipse 20">
            <a:extLst>
              <a:ext uri="{FF2B5EF4-FFF2-40B4-BE49-F238E27FC236}">
                <a16:creationId xmlns:a16="http://schemas.microsoft.com/office/drawing/2014/main" id="{AD1938BE-2ED4-4C1D-A140-755E1C9C9697}"/>
              </a:ext>
            </a:extLst>
          </p:cNvPr>
          <p:cNvSpPr/>
          <p:nvPr/>
        </p:nvSpPr>
        <p:spPr>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8" name="Ellipse 19">
            <a:extLst>
              <a:ext uri="{FF2B5EF4-FFF2-40B4-BE49-F238E27FC236}">
                <a16:creationId xmlns:a16="http://schemas.microsoft.com/office/drawing/2014/main" id="{771268A3-B2E4-43F6-908E-44747FF30101}"/>
              </a:ext>
            </a:extLst>
          </p:cNvPr>
          <p:cNvSpPr/>
          <p:nvPr/>
        </p:nvSpPr>
        <p:spPr>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3" name="Ellipse 18">
            <a:extLst>
              <a:ext uri="{FF2B5EF4-FFF2-40B4-BE49-F238E27FC236}">
                <a16:creationId xmlns:a16="http://schemas.microsoft.com/office/drawing/2014/main" id="{0857E7A7-972E-4617-8632-147D27B3DCC0}"/>
              </a:ext>
            </a:extLst>
          </p:cNvPr>
          <p:cNvSpPr/>
          <p:nvPr/>
        </p:nvSpPr>
        <p:spPr>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17">
            <a:extLst>
              <a:ext uri="{FF2B5EF4-FFF2-40B4-BE49-F238E27FC236}">
                <a16:creationId xmlns:a16="http://schemas.microsoft.com/office/drawing/2014/main" id="{3A2DE3B9-D216-4C11-B777-C66CD4572273}"/>
              </a:ext>
            </a:extLst>
          </p:cNvPr>
          <p:cNvSpPr/>
          <p:nvPr/>
        </p:nvSpPr>
        <p:spPr>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6" name="Bildplatzhalter 9">
            <a:extLst>
              <a:ext uri="{FF2B5EF4-FFF2-40B4-BE49-F238E27FC236}">
                <a16:creationId xmlns:a16="http://schemas.microsoft.com/office/drawing/2014/main" id="{A2DE9474-C5C2-4032-B9C9-BA3707E67CC0}"/>
              </a:ext>
            </a:extLst>
          </p:cNvPr>
          <p:cNvSpPr>
            <a:spLocks noGrp="1" noChangeAspect="1"/>
          </p:cNvSpPr>
          <p:nvPr>
            <p:ph type="pic" sz="quarter" idx="14" hasCustomPrompt="1"/>
          </p:nvPr>
        </p:nvSpPr>
        <p:spPr>
          <a:xfrm>
            <a:off x="3912092" y="401242"/>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9" name="Titel 2">
            <a:extLst>
              <a:ext uri="{FF2B5EF4-FFF2-40B4-BE49-F238E27FC236}">
                <a16:creationId xmlns:a16="http://schemas.microsoft.com/office/drawing/2014/main" id="{122CEA79-889F-4AA5-AA55-610B74194BDF}"/>
              </a:ext>
            </a:extLst>
          </p:cNvPr>
          <p:cNvSpPr txBox="1">
            <a:spLocks/>
          </p:cNvSpPr>
          <p:nvPr/>
        </p:nvSpPr>
        <p:spPr>
          <a:xfrm>
            <a:off x="2960090" y="4552122"/>
            <a:ext cx="6450496" cy="1320351"/>
          </a:xfrm>
          <a:prstGeom prst="rect">
            <a:avLst/>
          </a:prstGeom>
          <a:solidFill>
            <a:srgbClr val="FFFFFF">
              <a:alpha val="80000"/>
            </a:srgbClr>
          </a:solidFill>
        </p:spPr>
        <p:txBody>
          <a:bodyPr anchor="ctr" anchorCtr="1"/>
          <a:lstStyle>
            <a:lvl1pPr algn="l" defTabSz="914400" rtl="0" eaLnBrk="1" latinLnBrk="0" hangingPunct="1">
              <a:lnSpc>
                <a:spcPct val="90000"/>
              </a:lnSpc>
              <a:spcBef>
                <a:spcPct val="0"/>
              </a:spcBef>
              <a:buNone/>
              <a:defRPr sz="2400" kern="1200">
                <a:solidFill>
                  <a:schemeClr val="tx1"/>
                </a:solidFill>
                <a:latin typeface="Zapf Humanist 601 Ultra" pitchFamily="50" charset="0"/>
                <a:ea typeface="+mj-ea"/>
                <a:cs typeface="+mj-cs"/>
              </a:defRPr>
            </a:lvl1pPr>
          </a:lstStyle>
          <a:p>
            <a:r>
              <a:rPr lang="de-DE" dirty="0">
                <a:latin typeface="+mj-lt"/>
              </a:rPr>
              <a:t>Verabschiedungstext</a:t>
            </a:r>
          </a:p>
        </p:txBody>
      </p:sp>
    </p:spTree>
    <p:extLst>
      <p:ext uri="{BB962C8B-B14F-4D97-AF65-F5344CB8AC3E}">
        <p14:creationId xmlns:p14="http://schemas.microsoft.com/office/powerpoint/2010/main" val="723358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bspann">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4D3D2940-F081-4EF5-B278-016593C37484}"/>
              </a:ext>
            </a:extLst>
          </p:cNvPr>
          <p:cNvGrpSpPr/>
          <p:nvPr/>
        </p:nvGrpSpPr>
        <p:grpSpPr>
          <a:xfrm>
            <a:off x="-2171700" y="-4090737"/>
            <a:ext cx="17509708" cy="14561894"/>
            <a:chOff x="1571988" y="-5551268"/>
            <a:chExt cx="16004812" cy="13310352"/>
          </a:xfrm>
        </p:grpSpPr>
        <p:sp>
          <p:nvSpPr>
            <p:cNvPr id="7" name="Ellipse 20">
              <a:extLst>
                <a:ext uri="{FF2B5EF4-FFF2-40B4-BE49-F238E27FC236}">
                  <a16:creationId xmlns:a16="http://schemas.microsoft.com/office/drawing/2014/main" id="{AD1938BE-2ED4-4C1D-A140-755E1C9C9697}"/>
                </a:ext>
              </a:extLst>
            </p:cNvPr>
            <p:cNvSpPr/>
            <p:nvPr/>
          </p:nvSpPr>
          <p:spPr>
            <a:xfrm>
              <a:off x="1571988" y="-4887357"/>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8" name="Ellipse 19">
              <a:extLst>
                <a:ext uri="{FF2B5EF4-FFF2-40B4-BE49-F238E27FC236}">
                  <a16:creationId xmlns:a16="http://schemas.microsoft.com/office/drawing/2014/main" id="{771268A3-B2E4-43F6-908E-44747FF30101}"/>
                </a:ext>
              </a:extLst>
            </p:cNvPr>
            <p:cNvSpPr/>
            <p:nvPr/>
          </p:nvSpPr>
          <p:spPr>
            <a:xfrm>
              <a:off x="2866475" y="-5415684"/>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3" name="Ellipse 18">
              <a:extLst>
                <a:ext uri="{FF2B5EF4-FFF2-40B4-BE49-F238E27FC236}">
                  <a16:creationId xmlns:a16="http://schemas.microsoft.com/office/drawing/2014/main" id="{0857E7A7-972E-4617-8632-147D27B3DCC0}"/>
                </a:ext>
              </a:extLst>
            </p:cNvPr>
            <p:cNvSpPr/>
            <p:nvPr/>
          </p:nvSpPr>
          <p:spPr>
            <a:xfrm>
              <a:off x="5467381" y="-5551268"/>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17">
              <a:extLst>
                <a:ext uri="{FF2B5EF4-FFF2-40B4-BE49-F238E27FC236}">
                  <a16:creationId xmlns:a16="http://schemas.microsoft.com/office/drawing/2014/main" id="{3A2DE3B9-D216-4C11-B777-C66CD4572273}"/>
                </a:ext>
              </a:extLst>
            </p:cNvPr>
            <p:cNvSpPr/>
            <p:nvPr/>
          </p:nvSpPr>
          <p:spPr>
            <a:xfrm>
              <a:off x="3355032" y="-4440300"/>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grpSp>
      <p:sp>
        <p:nvSpPr>
          <p:cNvPr id="9" name="Titel 2">
            <a:extLst>
              <a:ext uri="{FF2B5EF4-FFF2-40B4-BE49-F238E27FC236}">
                <a16:creationId xmlns:a16="http://schemas.microsoft.com/office/drawing/2014/main" id="{122CEA79-889F-4AA5-AA55-610B74194BDF}"/>
              </a:ext>
            </a:extLst>
          </p:cNvPr>
          <p:cNvSpPr txBox="1">
            <a:spLocks/>
          </p:cNvSpPr>
          <p:nvPr/>
        </p:nvSpPr>
        <p:spPr>
          <a:xfrm>
            <a:off x="3539716" y="4517666"/>
            <a:ext cx="5112567" cy="1197429"/>
          </a:xfrm>
          <a:prstGeom prst="rect">
            <a:avLst/>
          </a:prstGeom>
          <a:noFill/>
          <a:ln>
            <a:noFill/>
          </a:ln>
        </p:spPr>
        <p:txBody>
          <a:bodyPr anchor="ctr" anchorCtr="1"/>
          <a:lstStyle>
            <a:lvl1pPr algn="l" defTabSz="914400" rtl="0" eaLnBrk="1" latinLnBrk="0" hangingPunct="1">
              <a:lnSpc>
                <a:spcPct val="90000"/>
              </a:lnSpc>
              <a:spcBef>
                <a:spcPct val="0"/>
              </a:spcBef>
              <a:buNone/>
              <a:defRPr sz="2400" kern="1200">
                <a:solidFill>
                  <a:schemeClr val="tx1"/>
                </a:solidFill>
                <a:latin typeface="Zapf Humanist 601 Ultra" pitchFamily="50" charset="0"/>
                <a:ea typeface="+mj-ea"/>
                <a:cs typeface="+mj-cs"/>
              </a:defRPr>
            </a:lvl1pPr>
          </a:lstStyle>
          <a:p>
            <a:pPr algn="ctr">
              <a:lnSpc>
                <a:spcPct val="100000"/>
              </a:lnSpc>
            </a:pPr>
            <a:r>
              <a:rPr lang="de-DE" sz="2000" dirty="0">
                <a:latin typeface="+mj-lt"/>
              </a:rPr>
              <a:t>Philosophische Fakultät</a:t>
            </a:r>
          </a:p>
          <a:p>
            <a:pPr algn="ctr">
              <a:lnSpc>
                <a:spcPct val="100000"/>
              </a:lnSpc>
            </a:pPr>
            <a:r>
              <a:rPr lang="de-DE" sz="2000" dirty="0">
                <a:latin typeface="+mj-lt"/>
              </a:rPr>
              <a:t>2022</a:t>
            </a:r>
          </a:p>
        </p:txBody>
      </p:sp>
      <p:pic>
        <p:nvPicPr>
          <p:cNvPr id="5" name="Grafik 4" descr="Ein Bild, das sitzend, computer, dunkel, Computer enthält.&#10;&#10;Automatisch generierte Beschreibung">
            <a:extLst>
              <a:ext uri="{FF2B5EF4-FFF2-40B4-BE49-F238E27FC236}">
                <a16:creationId xmlns:a16="http://schemas.microsoft.com/office/drawing/2014/main" id="{465A866C-0FCE-4336-AB79-CEFA2D4C6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3357" y="2225049"/>
            <a:ext cx="2365286" cy="2365286"/>
          </a:xfrm>
          <a:prstGeom prst="rect">
            <a:avLst/>
          </a:prstGeom>
        </p:spPr>
      </p:pic>
    </p:spTree>
    <p:extLst>
      <p:ext uri="{BB962C8B-B14F-4D97-AF65-F5344CB8AC3E}">
        <p14:creationId xmlns:p14="http://schemas.microsoft.com/office/powerpoint/2010/main" val="3219756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style.rotation</p:attrName>
                                        </p:attrNameLst>
                                      </p:cBhvr>
                                      <p:tavLst>
                                        <p:tav tm="0">
                                          <p:val>
                                            <p:fltVal val="90"/>
                                          </p:val>
                                        </p:tav>
                                        <p:tav tm="100000">
                                          <p:val>
                                            <p:fltVal val="0"/>
                                          </p:val>
                                        </p:tav>
                                      </p:tavLst>
                                    </p:anim>
                                    <p:animEffect transition="in" filter="fade">
                                      <p:cBhvr>
                                        <p:cTn id="10" dur="3000"/>
                                        <p:tgtEl>
                                          <p:spTgt spid="3"/>
                                        </p:tgtEl>
                                      </p:cBhvr>
                                    </p:animEffect>
                                  </p:childTnLst>
                                </p:cTn>
                              </p:par>
                            </p:childTnLst>
                          </p:cTn>
                        </p:par>
                        <p:par>
                          <p:cTn id="11" fill="hold">
                            <p:stCondLst>
                              <p:cond delay="3000"/>
                            </p:stCondLst>
                            <p:childTnLst>
                              <p:par>
                                <p:cTn id="12" presetID="8" presetClass="emph" presetSubtype="0" fill="hold" nodeType="afterEffect">
                                  <p:stCondLst>
                                    <p:cond delay="0"/>
                                  </p:stCondLst>
                                  <p:childTnLst>
                                    <p:animRot by="-21600000">
                                      <p:cBhvr>
                                        <p:cTn id="13" dur="8000" fill="hold"/>
                                        <p:tgtEl>
                                          <p:spTgt spid="3"/>
                                        </p:tgtEl>
                                        <p:attrNameLst>
                                          <p:attrName>r</p:attrName>
                                        </p:attrNameLst>
                                      </p:cBhvr>
                                    </p:animRot>
                                  </p:childTnLst>
                                </p:cTn>
                              </p:par>
                              <p:par>
                                <p:cTn id="14" presetID="6" presetClass="emph" presetSubtype="0" fill="hold" nodeType="withEffect">
                                  <p:stCondLst>
                                    <p:cond delay="0"/>
                                  </p:stCondLst>
                                  <p:childTnLst>
                                    <p:animScale>
                                      <p:cBhvr>
                                        <p:cTn id="15" dur="5000" fill="hold"/>
                                        <p:tgtEl>
                                          <p:spTgt spid="3"/>
                                        </p:tgtEl>
                                      </p:cBhvr>
                                      <p:by x="150000" y="150000"/>
                                    </p:animScale>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500"/>
                                        <p:tgtEl>
                                          <p:spTgt spid="5"/>
                                        </p:tgtEl>
                                      </p:cBhvr>
                                    </p:animEffect>
                                  </p:childTnLst>
                                </p:cTn>
                              </p:par>
                              <p:par>
                                <p:cTn id="19" presetID="10" presetClass="entr" presetSubtype="0" fill="hold" grpId="0" nodeType="withEffect">
                                  <p:stCondLst>
                                    <p:cond delay="175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7" name="Ellipse 4">
            <a:extLst>
              <a:ext uri="{FF2B5EF4-FFF2-40B4-BE49-F238E27FC236}">
                <a16:creationId xmlns:a16="http://schemas.microsoft.com/office/drawing/2014/main" id="{AD1938BE-2ED4-4C1D-A140-755E1C9C9697}"/>
              </a:ext>
            </a:extLst>
          </p:cNvPr>
          <p:cNvSpPr/>
          <p:nvPr/>
        </p:nvSpPr>
        <p:spPr>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8" name="Ellipse 3">
            <a:extLst>
              <a:ext uri="{FF2B5EF4-FFF2-40B4-BE49-F238E27FC236}">
                <a16:creationId xmlns:a16="http://schemas.microsoft.com/office/drawing/2014/main" id="{771268A3-B2E4-43F6-908E-44747FF30101}"/>
              </a:ext>
            </a:extLst>
          </p:cNvPr>
          <p:cNvSpPr/>
          <p:nvPr/>
        </p:nvSpPr>
        <p:spPr>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3" name="Ellipse 2">
            <a:extLst>
              <a:ext uri="{FF2B5EF4-FFF2-40B4-BE49-F238E27FC236}">
                <a16:creationId xmlns:a16="http://schemas.microsoft.com/office/drawing/2014/main" id="{0857E7A7-972E-4617-8632-147D27B3DCC0}"/>
              </a:ext>
            </a:extLst>
          </p:cNvPr>
          <p:cNvSpPr/>
          <p:nvPr/>
        </p:nvSpPr>
        <p:spPr>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1">
            <a:extLst>
              <a:ext uri="{FF2B5EF4-FFF2-40B4-BE49-F238E27FC236}">
                <a16:creationId xmlns:a16="http://schemas.microsoft.com/office/drawing/2014/main" id="{3A2DE3B9-D216-4C11-B777-C66CD4572273}"/>
              </a:ext>
            </a:extLst>
          </p:cNvPr>
          <p:cNvSpPr/>
          <p:nvPr/>
        </p:nvSpPr>
        <p:spPr>
          <a:xfrm>
            <a:off x="5018991" y="1020002"/>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6" name="Bildplatzhalter 1">
            <a:extLst>
              <a:ext uri="{FF2B5EF4-FFF2-40B4-BE49-F238E27FC236}">
                <a16:creationId xmlns:a16="http://schemas.microsoft.com/office/drawing/2014/main" id="{EACCE8F3-5E62-4E2D-8E06-44DECC0AD2A7}"/>
              </a:ext>
            </a:extLst>
          </p:cNvPr>
          <p:cNvSpPr>
            <a:spLocks noGrp="1" noChangeAspect="1"/>
          </p:cNvSpPr>
          <p:nvPr>
            <p:ph type="pic" sz="quarter" idx="11" hasCustomPrompt="1"/>
          </p:nvPr>
        </p:nvSpPr>
        <p:spPr>
          <a:xfrm>
            <a:off x="6014135" y="1020002"/>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11" name="Titelplatzhalter 8">
            <a:extLst>
              <a:ext uri="{FF2B5EF4-FFF2-40B4-BE49-F238E27FC236}">
                <a16:creationId xmlns:a16="http://schemas.microsoft.com/office/drawing/2014/main" id="{1C6DD7C0-A3A3-4861-98C6-78916100DCAA}"/>
              </a:ext>
            </a:extLst>
          </p:cNvPr>
          <p:cNvSpPr>
            <a:spLocks noGrp="1"/>
          </p:cNvSpPr>
          <p:nvPr>
            <p:ph type="title" hasCustomPrompt="1"/>
          </p:nvPr>
        </p:nvSpPr>
        <p:spPr>
          <a:xfrm>
            <a:off x="391161" y="3429000"/>
            <a:ext cx="5704840" cy="697005"/>
          </a:xfrm>
          <a:prstGeom prst="rect">
            <a:avLst/>
          </a:prstGeom>
          <a:solidFill>
            <a:srgbClr val="FFFFFF">
              <a:alpha val="80000"/>
            </a:srgbClr>
          </a:solidFill>
        </p:spPr>
        <p:txBody>
          <a:bodyPr vert="horz" wrap="square" lIns="360000" tIns="180000" rIns="180000" bIns="180000" rtlCol="0" anchor="b" anchorCtr="0">
            <a:spAutoFit/>
          </a:bodyPr>
          <a:lstStyle>
            <a:lvl1pPr>
              <a:defRPr lang="de-DE" dirty="0">
                <a:latin typeface="+mj-lt"/>
              </a:defRPr>
            </a:lvl1pPr>
          </a:lstStyle>
          <a:p>
            <a:r>
              <a:rPr lang="de-DE" dirty="0"/>
              <a:t>Vortragstitel</a:t>
            </a:r>
          </a:p>
        </p:txBody>
      </p:sp>
      <p:sp>
        <p:nvSpPr>
          <p:cNvPr id="3" name="Textplatzhalter 2">
            <a:extLst>
              <a:ext uri="{FF2B5EF4-FFF2-40B4-BE49-F238E27FC236}">
                <a16:creationId xmlns:a16="http://schemas.microsoft.com/office/drawing/2014/main" id="{3A881591-96D1-49F9-9DAE-A54CFB658EA2}"/>
              </a:ext>
            </a:extLst>
          </p:cNvPr>
          <p:cNvSpPr>
            <a:spLocks noGrp="1"/>
          </p:cNvSpPr>
          <p:nvPr>
            <p:ph type="body" sz="quarter" idx="12" hasCustomPrompt="1"/>
          </p:nvPr>
        </p:nvSpPr>
        <p:spPr>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dirty="0">
                <a:latin typeface="+mn-lt"/>
              </a:defRPr>
            </a:lvl1pPr>
          </a:lstStyle>
          <a:p>
            <a:pPr lvl="0"/>
            <a:r>
              <a:rPr lang="de-DE" dirty="0"/>
              <a:t>Untertitel oder Vortragender</a:t>
            </a:r>
          </a:p>
          <a:p>
            <a:pPr lvl="0"/>
            <a:r>
              <a:rPr lang="de-DE" dirty="0"/>
              <a:t>Datum</a:t>
            </a:r>
          </a:p>
        </p:txBody>
      </p:sp>
    </p:spTree>
    <p:extLst>
      <p:ext uri="{BB962C8B-B14F-4D97-AF65-F5344CB8AC3E}">
        <p14:creationId xmlns:p14="http://schemas.microsoft.com/office/powerpoint/2010/main" val="1267834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 calcmode="lin" valueType="num">
                                      <p:cBhvr>
                                        <p:cTn id="9" dur="1500" fill="hold"/>
                                        <p:tgtEl>
                                          <p:spTgt spid="13"/>
                                        </p:tgtEl>
                                        <p:attrNameLst>
                                          <p:attrName>style.rotation</p:attrName>
                                        </p:attrNameLst>
                                      </p:cBhvr>
                                      <p:tavLst>
                                        <p:tav tm="0">
                                          <p:val>
                                            <p:fltVal val="90"/>
                                          </p:val>
                                        </p:tav>
                                        <p:tav tm="100000">
                                          <p:val>
                                            <p:fltVal val="0"/>
                                          </p:val>
                                        </p:tav>
                                      </p:tavLst>
                                    </p:anim>
                                    <p:animEffect transition="in" filter="fade">
                                      <p:cBhvr>
                                        <p:cTn id="10" dur="1500"/>
                                        <p:tgtEl>
                                          <p:spTgt spid="13"/>
                                        </p:tgtEl>
                                      </p:cBhvr>
                                    </p:animEffect>
                                  </p:childTnLst>
                                </p:cTn>
                              </p:par>
                              <p:par>
                                <p:cTn id="11" presetID="31"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250" fill="hold"/>
                                        <p:tgtEl>
                                          <p:spTgt spid="7"/>
                                        </p:tgtEl>
                                        <p:attrNameLst>
                                          <p:attrName>ppt_w</p:attrName>
                                        </p:attrNameLst>
                                      </p:cBhvr>
                                      <p:tavLst>
                                        <p:tav tm="0">
                                          <p:val>
                                            <p:fltVal val="0"/>
                                          </p:val>
                                        </p:tav>
                                        <p:tav tm="100000">
                                          <p:val>
                                            <p:strVal val="#ppt_w"/>
                                          </p:val>
                                        </p:tav>
                                      </p:tavLst>
                                    </p:anim>
                                    <p:anim calcmode="lin" valueType="num">
                                      <p:cBhvr>
                                        <p:cTn id="14" dur="1250" fill="hold"/>
                                        <p:tgtEl>
                                          <p:spTgt spid="7"/>
                                        </p:tgtEl>
                                        <p:attrNameLst>
                                          <p:attrName>ppt_h</p:attrName>
                                        </p:attrNameLst>
                                      </p:cBhvr>
                                      <p:tavLst>
                                        <p:tav tm="0">
                                          <p:val>
                                            <p:fltVal val="0"/>
                                          </p:val>
                                        </p:tav>
                                        <p:tav tm="100000">
                                          <p:val>
                                            <p:strVal val="#ppt_h"/>
                                          </p:val>
                                        </p:tav>
                                      </p:tavLst>
                                    </p:anim>
                                    <p:anim calcmode="lin" valueType="num">
                                      <p:cBhvr>
                                        <p:cTn id="15" dur="1250" fill="hold"/>
                                        <p:tgtEl>
                                          <p:spTgt spid="7"/>
                                        </p:tgtEl>
                                        <p:attrNameLst>
                                          <p:attrName>style.rotation</p:attrName>
                                        </p:attrNameLst>
                                      </p:cBhvr>
                                      <p:tavLst>
                                        <p:tav tm="0">
                                          <p:val>
                                            <p:fltVal val="90"/>
                                          </p:val>
                                        </p:tav>
                                        <p:tav tm="100000">
                                          <p:val>
                                            <p:fltVal val="0"/>
                                          </p:val>
                                        </p:tav>
                                      </p:tavLst>
                                    </p:anim>
                                    <p:animEffect transition="in" filter="fade">
                                      <p:cBhvr>
                                        <p:cTn id="16" dur="1250"/>
                                        <p:tgtEl>
                                          <p:spTgt spid="7"/>
                                        </p:tgtEl>
                                      </p:cBhvr>
                                    </p:animEffect>
                                  </p:childTnLst>
                                </p:cTn>
                              </p:par>
                              <p:par>
                                <p:cTn id="17" presetID="31" presetClass="entr" presetSubtype="0"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250" fill="hold"/>
                                        <p:tgtEl>
                                          <p:spTgt spid="15"/>
                                        </p:tgtEl>
                                        <p:attrNameLst>
                                          <p:attrName>ppt_w</p:attrName>
                                        </p:attrNameLst>
                                      </p:cBhvr>
                                      <p:tavLst>
                                        <p:tav tm="0">
                                          <p:val>
                                            <p:fltVal val="0"/>
                                          </p:val>
                                        </p:tav>
                                        <p:tav tm="100000">
                                          <p:val>
                                            <p:strVal val="#ppt_w"/>
                                          </p:val>
                                        </p:tav>
                                      </p:tavLst>
                                    </p:anim>
                                    <p:anim calcmode="lin" valueType="num">
                                      <p:cBhvr>
                                        <p:cTn id="20" dur="1250" fill="hold"/>
                                        <p:tgtEl>
                                          <p:spTgt spid="15"/>
                                        </p:tgtEl>
                                        <p:attrNameLst>
                                          <p:attrName>ppt_h</p:attrName>
                                        </p:attrNameLst>
                                      </p:cBhvr>
                                      <p:tavLst>
                                        <p:tav tm="0">
                                          <p:val>
                                            <p:fltVal val="0"/>
                                          </p:val>
                                        </p:tav>
                                        <p:tav tm="100000">
                                          <p:val>
                                            <p:strVal val="#ppt_h"/>
                                          </p:val>
                                        </p:tav>
                                      </p:tavLst>
                                    </p:anim>
                                    <p:anim calcmode="lin" valueType="num">
                                      <p:cBhvr>
                                        <p:cTn id="21" dur="1250" fill="hold"/>
                                        <p:tgtEl>
                                          <p:spTgt spid="15"/>
                                        </p:tgtEl>
                                        <p:attrNameLst>
                                          <p:attrName>style.rotation</p:attrName>
                                        </p:attrNameLst>
                                      </p:cBhvr>
                                      <p:tavLst>
                                        <p:tav tm="0">
                                          <p:val>
                                            <p:fltVal val="90"/>
                                          </p:val>
                                        </p:tav>
                                        <p:tav tm="100000">
                                          <p:val>
                                            <p:fltVal val="0"/>
                                          </p:val>
                                        </p:tav>
                                      </p:tavLst>
                                    </p:anim>
                                    <p:animEffect transition="in" filter="fade">
                                      <p:cBhvr>
                                        <p:cTn id="22" dur="1250"/>
                                        <p:tgtEl>
                                          <p:spTgt spid="15"/>
                                        </p:tgtEl>
                                      </p:cBhvr>
                                    </p:animEffect>
                                  </p:childTnLst>
                                </p:cTn>
                              </p:par>
                              <p:par>
                                <p:cTn id="23" presetID="31" presetClass="entr" presetSubtype="0" fill="hold" grpId="0" nodeType="withEffect">
                                  <p:stCondLst>
                                    <p:cond delay="150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par>
                          <p:cTn id="29" fill="hold">
                            <p:stCondLst>
                              <p:cond delay="2500"/>
                            </p:stCondLst>
                            <p:childTnLst>
                              <p:par>
                                <p:cTn id="30" presetID="10" presetClass="entr" presetSubtype="0" fill="hold" grpId="0" nodeType="afterEffect">
                                  <p:stCondLst>
                                    <p:cond delay="25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cTn>
                              </p:par>
                            </p:childTnLst>
                          </p:cTn>
                        </p:par>
                        <p:par>
                          <p:cTn id="33" fill="hold">
                            <p:stCondLst>
                              <p:cond delay="3750"/>
                            </p:stCondLst>
                            <p:childTnLst>
                              <p:par>
                                <p:cTn id="34" presetID="10" presetClass="entr" presetSubtype="0" fill="hold" grpId="0" nodeType="after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750"/>
                                        <p:tgtEl>
                                          <p:spTgt spid="11"/>
                                        </p:tgtEl>
                                      </p:cBhvr>
                                    </p:animEffect>
                                  </p:childTnLst>
                                </p:cTn>
                              </p:par>
                            </p:childTnLst>
                          </p:cTn>
                        </p:par>
                        <p:par>
                          <p:cTn id="37" fill="hold">
                            <p:stCondLst>
                              <p:cond delay="5000"/>
                            </p:stCondLst>
                            <p:childTnLst>
                              <p:par>
                                <p:cTn id="38" presetID="10" presetClass="entr" presetSubtype="0" fill="hold" grpId="0" nodeType="afterEffect">
                                  <p:stCondLst>
                                    <p:cond delay="250"/>
                                  </p:stCondLst>
                                  <p:childTnLst>
                                    <p:set>
                                      <p:cBhvr>
                                        <p:cTn id="39" dur="1" fill="hold">
                                          <p:stCondLst>
                                            <p:cond delay="0"/>
                                          </p:stCondLst>
                                        </p:cTn>
                                        <p:tgtEl>
                                          <p:spTgt spid="3">
                                            <p:bg/>
                                          </p:spTgt>
                                        </p:tgtEl>
                                        <p:attrNameLst>
                                          <p:attrName>style.visibility</p:attrName>
                                        </p:attrNameLst>
                                      </p:cBhvr>
                                      <p:to>
                                        <p:strVal val="visible"/>
                                      </p:to>
                                    </p:set>
                                    <p:animEffect transition="in" filter="fade">
                                      <p:cBhvr>
                                        <p:cTn id="40" dur="750"/>
                                        <p:tgtEl>
                                          <p:spTgt spid="3">
                                            <p:bg/>
                                          </p:spTgt>
                                        </p:tgtEl>
                                      </p:cBhvr>
                                    </p:animEffect>
                                  </p:childTnLst>
                                </p:cTn>
                              </p:par>
                            </p:childTnLst>
                          </p:cTn>
                        </p:par>
                        <p:par>
                          <p:cTn id="41" fill="hold">
                            <p:stCondLst>
                              <p:cond delay="6000"/>
                            </p:stCondLst>
                            <p:childTnLst>
                              <p:par>
                                <p:cTn id="42" presetID="10" presetClass="entr" presetSubtype="0" fill="hold" grpId="0" nodeType="afterEffect">
                                  <p:stCondLst>
                                    <p:cond delay="25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fade">
                                      <p:cBhvr>
                                        <p:cTn id="44" dur="750"/>
                                        <p:tgtEl>
                                          <p:spTgt spid="3">
                                            <p:txEl>
                                              <p:pRg st="0" end="0"/>
                                            </p:txEl>
                                          </p:spTgt>
                                        </p:tgtEl>
                                      </p:cBhvr>
                                    </p:animEffect>
                                  </p:childTnLst>
                                </p:cTn>
                              </p:par>
                            </p:childTnLst>
                          </p:cTn>
                        </p:par>
                        <p:par>
                          <p:cTn id="45" fill="hold">
                            <p:stCondLst>
                              <p:cond delay="7000"/>
                            </p:stCondLst>
                            <p:childTnLst>
                              <p:par>
                                <p:cTn id="46" presetID="10" presetClass="entr" presetSubtype="0" fill="hold" grpId="0" nodeType="afterEffect">
                                  <p:stCondLst>
                                    <p:cond delay="250"/>
                                  </p:stCondLst>
                                  <p:childTnLst>
                                    <p:set>
                                      <p:cBhvr>
                                        <p:cTn id="47" dur="1" fill="hold">
                                          <p:stCondLst>
                                            <p:cond delay="0"/>
                                          </p:stCondLst>
                                        </p:cTn>
                                        <p:tgtEl>
                                          <p:spTgt spid="3">
                                            <p:txEl>
                                              <p:pRg st="1" end="1"/>
                                            </p:txEl>
                                          </p:spTgt>
                                        </p:tgtEl>
                                        <p:attrNameLst>
                                          <p:attrName>style.visibility</p:attrName>
                                        </p:attrNameLst>
                                      </p:cBhvr>
                                      <p:to>
                                        <p:strVal val="visible"/>
                                      </p:to>
                                    </p:set>
                                    <p:animEffect transition="in" filter="fade">
                                      <p:cBhvr>
                                        <p:cTn id="48"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5" grpId="0" animBg="1"/>
      <p:bldP spid="16" grpId="0" animBg="1"/>
      <p:bldP spid="11" grpId="0" animBg="1"/>
      <p:bldP spid="3" grpId="0" build="p" animBg="1">
        <p:tmplLst>
          <p:tmpl>
            <p:tnLst>
              <p:par>
                <p:cTn presetID="10" presetClass="entr" presetSubtype="0" fill="hold" nodeType="after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 lvl="1">
            <p:tnLst>
              <p:par>
                <p:cTn presetID="10" presetClass="entr" presetSubtype="0" fill="hold" nodeType="after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ild links und Tex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8E9D0CED-D1CF-4B38-9E52-31663817BED2}"/>
              </a:ext>
            </a:extLst>
          </p:cNvPr>
          <p:cNvGrpSpPr/>
          <p:nvPr/>
        </p:nvGrpSpPr>
        <p:grpSpPr>
          <a:xfrm>
            <a:off x="360405" y="500476"/>
            <a:ext cx="7539990" cy="6224366"/>
            <a:chOff x="360405" y="500476"/>
            <a:chExt cx="7539990" cy="6224366"/>
          </a:xfrm>
        </p:grpSpPr>
        <p:sp>
          <p:nvSpPr>
            <p:cNvPr id="14" name="Ellipse 8">
              <a:extLst>
                <a:ext uri="{FF2B5EF4-FFF2-40B4-BE49-F238E27FC236}">
                  <a16:creationId xmlns:a16="http://schemas.microsoft.com/office/drawing/2014/main" id="{B6516DD7-F8F2-4443-BCA4-CCF246516082}"/>
                </a:ext>
              </a:extLst>
            </p:cNvPr>
            <p:cNvSpPr/>
            <p:nvPr/>
          </p:nvSpPr>
          <p:spPr>
            <a:xfrm>
              <a:off x="36040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7">
              <a:extLst>
                <a:ext uri="{FF2B5EF4-FFF2-40B4-BE49-F238E27FC236}">
                  <a16:creationId xmlns:a16="http://schemas.microsoft.com/office/drawing/2014/main" id="{57E8CB31-A585-44CD-A8D3-B9BF775F2663}"/>
                </a:ext>
              </a:extLst>
            </p:cNvPr>
            <p:cNvSpPr/>
            <p:nvPr/>
          </p:nvSpPr>
          <p:spPr>
            <a:xfrm>
              <a:off x="97024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6" name="Ellipse 6">
              <a:extLst>
                <a:ext uri="{FF2B5EF4-FFF2-40B4-BE49-F238E27FC236}">
                  <a16:creationId xmlns:a16="http://schemas.microsoft.com/office/drawing/2014/main" id="{EC1D58A7-8202-4B0D-8D27-CD68388EFE35}"/>
                </a:ext>
              </a:extLst>
            </p:cNvPr>
            <p:cNvSpPr/>
            <p:nvPr/>
          </p:nvSpPr>
          <p:spPr>
            <a:xfrm>
              <a:off x="219555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7" name="Ellipse 5">
              <a:extLst>
                <a:ext uri="{FF2B5EF4-FFF2-40B4-BE49-F238E27FC236}">
                  <a16:creationId xmlns:a16="http://schemas.microsoft.com/office/drawing/2014/main" id="{A3BBD140-30D5-43FD-B3E0-C184923FCB9D}"/>
                </a:ext>
              </a:extLst>
            </p:cNvPr>
            <p:cNvSpPr/>
            <p:nvPr/>
          </p:nvSpPr>
          <p:spPr>
            <a:xfrm>
              <a:off x="1200411" y="1020002"/>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grpSp>
      <p:sp>
        <p:nvSpPr>
          <p:cNvPr id="18" name="Bildplatzhalter 2">
            <a:extLst>
              <a:ext uri="{FF2B5EF4-FFF2-40B4-BE49-F238E27FC236}">
                <a16:creationId xmlns:a16="http://schemas.microsoft.com/office/drawing/2014/main" id="{F5BF5CAB-4E28-440E-9DB4-DD97C7739FFD}"/>
              </a:ext>
            </a:extLst>
          </p:cNvPr>
          <p:cNvSpPr>
            <a:spLocks noGrp="1" noChangeAspect="1"/>
          </p:cNvSpPr>
          <p:nvPr>
            <p:ph type="pic" sz="quarter" idx="11" hasCustomPrompt="1"/>
          </p:nvPr>
        </p:nvSpPr>
        <p:spPr>
          <a:xfrm>
            <a:off x="2195555" y="1020002"/>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51" name="Titelplatzhalter 8">
            <a:extLst>
              <a:ext uri="{FF2B5EF4-FFF2-40B4-BE49-F238E27FC236}">
                <a16:creationId xmlns:a16="http://schemas.microsoft.com/office/drawing/2014/main" id="{D9AA27AE-9EF2-4DFE-9323-1CB7C1A8D6DA}"/>
              </a:ext>
            </a:extLst>
          </p:cNvPr>
          <p:cNvSpPr>
            <a:spLocks noGrp="1"/>
          </p:cNvSpPr>
          <p:nvPr>
            <p:ph type="title" hasCustomPrompt="1"/>
          </p:nvPr>
        </p:nvSpPr>
        <p:spPr>
          <a:xfrm>
            <a:off x="6095998" y="133560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
        <p:nvSpPr>
          <p:cNvPr id="52" name="Textplatzhalter 2">
            <a:extLst>
              <a:ext uri="{FF2B5EF4-FFF2-40B4-BE49-F238E27FC236}">
                <a16:creationId xmlns:a16="http://schemas.microsoft.com/office/drawing/2014/main" id="{15603EEE-040B-4D70-861D-8C7FEF41E857}"/>
              </a:ext>
            </a:extLst>
          </p:cNvPr>
          <p:cNvSpPr>
            <a:spLocks noGrp="1"/>
          </p:cNvSpPr>
          <p:nvPr>
            <p:ph type="body" sz="quarter" idx="12" hasCustomPrompt="1"/>
          </p:nvPr>
        </p:nvSpPr>
        <p:spPr>
          <a:xfrm>
            <a:off x="6095999" y="19764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Tree>
    <p:extLst>
      <p:ext uri="{BB962C8B-B14F-4D97-AF65-F5344CB8AC3E}">
        <p14:creationId xmlns:p14="http://schemas.microsoft.com/office/powerpoint/2010/main" val="3242011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750"/>
                            </p:stCondLst>
                            <p:childTnLst>
                              <p:par>
                                <p:cTn id="16" presetID="10" presetClass="entr" presetSubtype="0" fill="hold" grpId="0" nodeType="afterEffect">
                                  <p:stCondLst>
                                    <p:cond delay="50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750"/>
                                        <p:tgtEl>
                                          <p:spTgt spid="51"/>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52">
                                            <p:bg/>
                                          </p:spTgt>
                                        </p:tgtEl>
                                        <p:attrNameLst>
                                          <p:attrName>style.visibility</p:attrName>
                                        </p:attrNameLst>
                                      </p:cBhvr>
                                      <p:to>
                                        <p:strVal val="visible"/>
                                      </p:to>
                                    </p:set>
                                    <p:animEffect transition="in" filter="fade">
                                      <p:cBhvr>
                                        <p:cTn id="22" dur="750"/>
                                        <p:tgtEl>
                                          <p:spTgt spid="52">
                                            <p:bg/>
                                          </p:spTgt>
                                        </p:tgtEl>
                                      </p:cBhvr>
                                    </p:animEffect>
                                  </p:childTnLst>
                                </p:cTn>
                              </p:par>
                            </p:childTnLst>
                          </p:cTn>
                        </p:par>
                        <p:par>
                          <p:cTn id="23" fill="hold">
                            <p:stCondLst>
                              <p:cond delay="3750"/>
                            </p:stCondLst>
                            <p:childTnLst>
                              <p:par>
                                <p:cTn id="24" presetID="10" presetClass="entr" presetSubtype="0" fill="hold" grpId="0" nodeType="afterEffect">
                                  <p:stCondLst>
                                    <p:cond delay="0"/>
                                  </p:stCondLst>
                                  <p:childTnLst>
                                    <p:set>
                                      <p:cBhvr>
                                        <p:cTn id="25" dur="1" fill="hold">
                                          <p:stCondLst>
                                            <p:cond delay="0"/>
                                          </p:stCondLst>
                                        </p:cTn>
                                        <p:tgtEl>
                                          <p:spTgt spid="52">
                                            <p:txEl>
                                              <p:pRg st="0" end="0"/>
                                            </p:txEl>
                                          </p:spTgt>
                                        </p:tgtEl>
                                        <p:attrNameLst>
                                          <p:attrName>style.visibility</p:attrName>
                                        </p:attrNameLst>
                                      </p:cBhvr>
                                      <p:to>
                                        <p:strVal val="visible"/>
                                      </p:to>
                                    </p:set>
                                    <p:animEffect transition="in" filter="fade">
                                      <p:cBhvr>
                                        <p:cTn id="26" dur="75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1" grpId="0" animBg="1"/>
      <p:bldP spid="52" grpId="0" build="p" animBg="1">
        <p:tmplLst>
          <p:tmpl>
            <p:tnLst>
              <p:par>
                <p:cTn presetID="10" presetClass="entr" presetSubtype="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750"/>
                        <p:tgtEl>
                          <p:spTgt spid="5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750"/>
                        <p:tgtEl>
                          <p:spTgt spid="52"/>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ild rechts und Tex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9F3290FC-D3B6-4C51-AB43-8582A796F02F}"/>
              </a:ext>
            </a:extLst>
          </p:cNvPr>
          <p:cNvGrpSpPr/>
          <p:nvPr/>
        </p:nvGrpSpPr>
        <p:grpSpPr>
          <a:xfrm>
            <a:off x="4178985" y="450309"/>
            <a:ext cx="7539990" cy="6224366"/>
            <a:chOff x="4178985" y="450309"/>
            <a:chExt cx="7539990" cy="6224366"/>
          </a:xfrm>
        </p:grpSpPr>
        <p:sp>
          <p:nvSpPr>
            <p:cNvPr id="53" name="Ellipse 12">
              <a:extLst>
                <a:ext uri="{FF2B5EF4-FFF2-40B4-BE49-F238E27FC236}">
                  <a16:creationId xmlns:a16="http://schemas.microsoft.com/office/drawing/2014/main" id="{D706FD00-8535-4EF4-9453-6F18FFEF312F}"/>
                </a:ext>
              </a:extLst>
            </p:cNvPr>
            <p:cNvSpPr/>
            <p:nvPr/>
          </p:nvSpPr>
          <p:spPr>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4" name="Ellipse 11">
              <a:extLst>
                <a:ext uri="{FF2B5EF4-FFF2-40B4-BE49-F238E27FC236}">
                  <a16:creationId xmlns:a16="http://schemas.microsoft.com/office/drawing/2014/main" id="{EBC02739-7759-45B1-ACBE-CEAB3F53F7BE}"/>
                </a:ext>
              </a:extLst>
            </p:cNvPr>
            <p:cNvSpPr/>
            <p:nvPr/>
          </p:nvSpPr>
          <p:spPr>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5" name="Ellipse 10">
              <a:extLst>
                <a:ext uri="{FF2B5EF4-FFF2-40B4-BE49-F238E27FC236}">
                  <a16:creationId xmlns:a16="http://schemas.microsoft.com/office/drawing/2014/main" id="{DCC95E9A-AEA3-4BC7-9D30-FEBB00BF81A0}"/>
                </a:ext>
              </a:extLst>
            </p:cNvPr>
            <p:cNvSpPr/>
            <p:nvPr/>
          </p:nvSpPr>
          <p:spPr>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6" name="Ellipse 9">
              <a:extLst>
                <a:ext uri="{FF2B5EF4-FFF2-40B4-BE49-F238E27FC236}">
                  <a16:creationId xmlns:a16="http://schemas.microsoft.com/office/drawing/2014/main" id="{3D0A3654-09AE-4290-A0E4-46343CC0A960}"/>
                </a:ext>
              </a:extLst>
            </p:cNvPr>
            <p:cNvSpPr/>
            <p:nvPr/>
          </p:nvSpPr>
          <p:spPr>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grpSp>
      <p:sp>
        <p:nvSpPr>
          <p:cNvPr id="57" name="Bildplatzhalter 3">
            <a:extLst>
              <a:ext uri="{FF2B5EF4-FFF2-40B4-BE49-F238E27FC236}">
                <a16:creationId xmlns:a16="http://schemas.microsoft.com/office/drawing/2014/main" id="{59100112-6FD0-4384-997B-00ED866F7AA6}"/>
              </a:ext>
            </a:extLst>
          </p:cNvPr>
          <p:cNvSpPr>
            <a:spLocks noGrp="1" noChangeAspect="1"/>
          </p:cNvSpPr>
          <p:nvPr>
            <p:ph type="pic" sz="quarter" idx="13" hasCustomPrompt="1"/>
          </p:nvPr>
        </p:nvSpPr>
        <p:spPr>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59" name="Textplatzhalter 2">
            <a:extLst>
              <a:ext uri="{FF2B5EF4-FFF2-40B4-BE49-F238E27FC236}">
                <a16:creationId xmlns:a16="http://schemas.microsoft.com/office/drawing/2014/main" id="{D822AB82-7A5C-426F-AC6C-934E1F250A6E}"/>
              </a:ext>
            </a:extLst>
          </p:cNvPr>
          <p:cNvSpPr>
            <a:spLocks noGrp="1"/>
          </p:cNvSpPr>
          <p:nvPr>
            <p:ph type="body" sz="quarter" idx="14" hasCustomPrompt="1"/>
          </p:nvPr>
        </p:nvSpPr>
        <p:spPr>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
        <p:nvSpPr>
          <p:cNvPr id="60" name="Titelplatzhalter 8">
            <a:extLst>
              <a:ext uri="{FF2B5EF4-FFF2-40B4-BE49-F238E27FC236}">
                <a16:creationId xmlns:a16="http://schemas.microsoft.com/office/drawing/2014/main" id="{FC4A4BAE-8AF5-4E9D-8925-A801EDD3A95F}"/>
              </a:ext>
            </a:extLst>
          </p:cNvPr>
          <p:cNvSpPr>
            <a:spLocks noGrp="1"/>
          </p:cNvSpPr>
          <p:nvPr>
            <p:ph type="title" hasCustomPrompt="1"/>
          </p:nvPr>
        </p:nvSpPr>
        <p:spPr>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Tree>
    <p:extLst>
      <p:ext uri="{BB962C8B-B14F-4D97-AF65-F5344CB8AC3E}">
        <p14:creationId xmlns:p14="http://schemas.microsoft.com/office/powerpoint/2010/main" val="133731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25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500"/>
                                        <p:tgtEl>
                                          <p:spTgt spid="57"/>
                                        </p:tgtEl>
                                      </p:cBhvr>
                                    </p:animEffect>
                                  </p:childTnLst>
                                </p:cTn>
                              </p:par>
                            </p:childTnLst>
                          </p:cTn>
                        </p:par>
                        <p:par>
                          <p:cTn id="15" fill="hold">
                            <p:stCondLst>
                              <p:cond delay="1750"/>
                            </p:stCondLst>
                            <p:childTnLst>
                              <p:par>
                                <p:cTn id="16" presetID="10" presetClass="entr" presetSubtype="0" fill="hold" grpId="0" nodeType="afterEffect">
                                  <p:stCondLst>
                                    <p:cond delay="50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750"/>
                                        <p:tgtEl>
                                          <p:spTgt spid="60"/>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59">
                                            <p:bg/>
                                          </p:spTgt>
                                        </p:tgtEl>
                                        <p:attrNameLst>
                                          <p:attrName>style.visibility</p:attrName>
                                        </p:attrNameLst>
                                      </p:cBhvr>
                                      <p:to>
                                        <p:strVal val="visible"/>
                                      </p:to>
                                    </p:set>
                                    <p:animEffect transition="in" filter="fade">
                                      <p:cBhvr>
                                        <p:cTn id="22" dur="750"/>
                                        <p:tgtEl>
                                          <p:spTgt spid="59">
                                            <p:bg/>
                                          </p:spTgt>
                                        </p:tgtEl>
                                      </p:cBhvr>
                                    </p:animEffect>
                                  </p:childTnLst>
                                </p:cTn>
                              </p:par>
                            </p:childTnLst>
                          </p:cTn>
                        </p:par>
                        <p:par>
                          <p:cTn id="23" fill="hold">
                            <p:stCondLst>
                              <p:cond delay="3750"/>
                            </p:stCondLst>
                            <p:childTnLst>
                              <p:par>
                                <p:cTn id="24" presetID="10" presetClass="entr" presetSubtype="0" fill="hold" grpId="0" nodeType="afterEffect">
                                  <p:stCondLst>
                                    <p:cond delay="0"/>
                                  </p:stCondLst>
                                  <p:childTnLst>
                                    <p:set>
                                      <p:cBhvr>
                                        <p:cTn id="25" dur="1" fill="hold">
                                          <p:stCondLst>
                                            <p:cond delay="0"/>
                                          </p:stCondLst>
                                        </p:cTn>
                                        <p:tgtEl>
                                          <p:spTgt spid="59">
                                            <p:txEl>
                                              <p:pRg st="0" end="0"/>
                                            </p:txEl>
                                          </p:spTgt>
                                        </p:tgtEl>
                                        <p:attrNameLst>
                                          <p:attrName>style.visibility</p:attrName>
                                        </p:attrNameLst>
                                      </p:cBhvr>
                                      <p:to>
                                        <p:strVal val="visible"/>
                                      </p:to>
                                    </p:set>
                                    <p:animEffect transition="in" filter="fade">
                                      <p:cBhvr>
                                        <p:cTn id="26" dur="75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build="p" animBg="1">
        <p:tmplLst>
          <p:tmpl>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750"/>
                        <p:tgtEl>
                          <p:spTgt spid="5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750"/>
                        <p:tgtEl>
                          <p:spTgt spid="59"/>
                        </p:tgtEl>
                      </p:cBhvr>
                    </p:animEffect>
                  </p:childTnLst>
                </p:cTn>
              </p:par>
            </p:tnLst>
          </p:tmpl>
        </p:tmplLst>
      </p:bldP>
      <p:bldP spid="6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Zwei Bilder mit Text">
    <p:spTree>
      <p:nvGrpSpPr>
        <p:cNvPr id="1" name=""/>
        <p:cNvGrpSpPr/>
        <p:nvPr/>
      </p:nvGrpSpPr>
      <p:grpSpPr>
        <a:xfrm>
          <a:off x="0" y="0"/>
          <a:ext cx="0" cy="0"/>
          <a:chOff x="0" y="0"/>
          <a:chExt cx="0" cy="0"/>
        </a:xfrm>
      </p:grpSpPr>
      <p:sp>
        <p:nvSpPr>
          <p:cNvPr id="22" name="Bildplatzhalter 5">
            <a:extLst>
              <a:ext uri="{FF2B5EF4-FFF2-40B4-BE49-F238E27FC236}">
                <a16:creationId xmlns:a16="http://schemas.microsoft.com/office/drawing/2014/main" id="{5508CACA-AEAD-4876-BAEB-48432E6E71D9}"/>
              </a:ext>
            </a:extLst>
          </p:cNvPr>
          <p:cNvSpPr>
            <a:spLocks noGrp="1"/>
          </p:cNvSpPr>
          <p:nvPr>
            <p:ph type="pic" sz="quarter" idx="20" hasCustomPrompt="1"/>
          </p:nvPr>
        </p:nvSpPr>
        <p:spPr>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dirty="0"/>
            </a:lvl1pPr>
          </a:lstStyle>
          <a:p>
            <a:r>
              <a:rPr lang="de-DE" dirty="0"/>
              <a:t>Hier Bild einfügen</a:t>
            </a:r>
          </a:p>
        </p:txBody>
      </p:sp>
      <p:sp>
        <p:nvSpPr>
          <p:cNvPr id="20" name="Bildplatzhalter 4">
            <a:extLst>
              <a:ext uri="{FF2B5EF4-FFF2-40B4-BE49-F238E27FC236}">
                <a16:creationId xmlns:a16="http://schemas.microsoft.com/office/drawing/2014/main" id="{E9F54727-CD0E-4825-8839-5DE9D5DBF612}"/>
              </a:ext>
            </a:extLst>
          </p:cNvPr>
          <p:cNvSpPr>
            <a:spLocks noGrp="1"/>
          </p:cNvSpPr>
          <p:nvPr>
            <p:ph type="pic" sz="quarter" idx="21" hasCustomPrompt="1"/>
          </p:nvPr>
        </p:nvSpPr>
        <p:spPr>
          <a:xfrm>
            <a:off x="6277202" y="1081564"/>
            <a:ext cx="5554800" cy="3731872"/>
          </a:xfrm>
          <a:prstGeom prst="rect">
            <a:avLst/>
          </a:prstGeom>
          <a:pattFill prst="pct5">
            <a:fgClr>
              <a:schemeClr val="accent2"/>
            </a:fgClr>
            <a:bgClr>
              <a:schemeClr val="bg1"/>
            </a:bgClr>
          </a:pattFill>
        </p:spPr>
        <p:txBody>
          <a:bodyPr lIns="0" tIns="0" rIns="0" bIns="0" anchor="ctr" anchorCtr="1"/>
          <a:lstStyle>
            <a:lvl1pPr>
              <a:defRPr lang="de-DE" dirty="0"/>
            </a:lvl1pPr>
          </a:lstStyle>
          <a:p>
            <a:r>
              <a:rPr lang="de-DE" dirty="0"/>
              <a:t>Hier Bild einfügen</a:t>
            </a:r>
          </a:p>
        </p:txBody>
      </p:sp>
      <p:sp>
        <p:nvSpPr>
          <p:cNvPr id="50" name="Textplatzhalter 2">
            <a:extLst>
              <a:ext uri="{FF2B5EF4-FFF2-40B4-BE49-F238E27FC236}">
                <a16:creationId xmlns:a16="http://schemas.microsoft.com/office/drawing/2014/main" id="{49CAA0BB-F99D-435E-8F5A-60302EA6BC71}"/>
              </a:ext>
            </a:extLst>
          </p:cNvPr>
          <p:cNvSpPr>
            <a:spLocks noGrp="1"/>
          </p:cNvSpPr>
          <p:nvPr>
            <p:ph type="body" sz="quarter" idx="13" hasCustomPrompt="1"/>
          </p:nvPr>
        </p:nvSpPr>
        <p:spPr>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r>
              <a:rPr lang="de-DE" dirty="0"/>
              <a:t>Text 1</a:t>
            </a:r>
          </a:p>
        </p:txBody>
      </p:sp>
      <p:sp>
        <p:nvSpPr>
          <p:cNvPr id="21" name="Textplatzhalter 2">
            <a:extLst>
              <a:ext uri="{FF2B5EF4-FFF2-40B4-BE49-F238E27FC236}">
                <a16:creationId xmlns:a16="http://schemas.microsoft.com/office/drawing/2014/main" id="{8C17AB72-5655-4037-A9B0-C4243AEF8FB1}"/>
              </a:ext>
            </a:extLst>
          </p:cNvPr>
          <p:cNvSpPr>
            <a:spLocks noGrp="1"/>
          </p:cNvSpPr>
          <p:nvPr>
            <p:ph type="body" sz="quarter" idx="22" hasCustomPrompt="1"/>
          </p:nvPr>
        </p:nvSpPr>
        <p:spPr>
          <a:xfrm>
            <a:off x="6277201"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r>
              <a:rPr lang="de-DE" dirty="0"/>
              <a:t>Text 2</a:t>
            </a:r>
          </a:p>
        </p:txBody>
      </p:sp>
      <p:sp>
        <p:nvSpPr>
          <p:cNvPr id="23" name="Titelplatzhalter 8">
            <a:extLst>
              <a:ext uri="{FF2B5EF4-FFF2-40B4-BE49-F238E27FC236}">
                <a16:creationId xmlns:a16="http://schemas.microsoft.com/office/drawing/2014/main" id="{A60D0160-C5F1-4790-8A6A-627C6B726142}"/>
              </a:ext>
            </a:extLst>
          </p:cNvPr>
          <p:cNvSpPr>
            <a:spLocks noGrp="1"/>
          </p:cNvSpPr>
          <p:nvPr>
            <p:ph type="title" hasCustomPrompt="1"/>
          </p:nvPr>
        </p:nvSpPr>
        <p:spPr>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r>
              <a:rPr lang="de-DE" dirty="0"/>
              <a:t>Überschrift 1</a:t>
            </a:r>
          </a:p>
        </p:txBody>
      </p:sp>
      <p:sp>
        <p:nvSpPr>
          <p:cNvPr id="24" name="Titelplatzhalter 8">
            <a:extLst>
              <a:ext uri="{FF2B5EF4-FFF2-40B4-BE49-F238E27FC236}">
                <a16:creationId xmlns:a16="http://schemas.microsoft.com/office/drawing/2014/main" id="{E9C5B368-DDB7-4A3C-A8D3-A0E60C4AA32F}"/>
              </a:ext>
            </a:extLst>
          </p:cNvPr>
          <p:cNvSpPr txBox="1">
            <a:spLocks/>
          </p:cNvSpPr>
          <p:nvPr/>
        </p:nvSpPr>
        <p:spPr>
          <a:xfrm>
            <a:off x="6458176"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lgn="l" defTabSz="914400" rtl="0" eaLnBrk="1" latinLnBrk="0" hangingPunct="1">
              <a:lnSpc>
                <a:spcPct val="90000"/>
              </a:lnSpc>
              <a:spcBef>
                <a:spcPct val="0"/>
              </a:spcBef>
              <a:buNone/>
              <a:defRPr sz="2000" kern="1200">
                <a:solidFill>
                  <a:schemeClr val="tx1"/>
                </a:solidFill>
                <a:latin typeface="Zapf Humanist 601 Ultra" pitchFamily="50" charset="0"/>
                <a:ea typeface="+mj-ea"/>
                <a:cs typeface="+mj-cs"/>
              </a:defRPr>
            </a:lvl1pPr>
          </a:lstStyle>
          <a:p>
            <a:r>
              <a:rPr lang="de-DE" dirty="0">
                <a:latin typeface="+mj-lt"/>
              </a:rPr>
              <a:t>Überschrift 2</a:t>
            </a:r>
          </a:p>
        </p:txBody>
      </p:sp>
    </p:spTree>
    <p:extLst>
      <p:ext uri="{BB962C8B-B14F-4D97-AF65-F5344CB8AC3E}">
        <p14:creationId xmlns:p14="http://schemas.microsoft.com/office/powerpoint/2010/main" val="3374186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childTnLst>
                          </p:cTn>
                        </p:par>
                        <p:par>
                          <p:cTn id="8" fill="hold">
                            <p:stCondLst>
                              <p:cond delay="1250"/>
                            </p:stCondLst>
                            <p:childTnLst>
                              <p:par>
                                <p:cTn id="9" presetID="10" presetClass="entr" presetSubtype="0" fill="hold" grpId="0" nodeType="afterEffect">
                                  <p:stCondLst>
                                    <p:cond delay="25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2500"/>
                            </p:stCondLst>
                            <p:childTnLst>
                              <p:par>
                                <p:cTn id="13" presetID="10" presetClass="entr" presetSubtype="0" fill="hold" grpId="0" nodeType="afterEffect">
                                  <p:stCondLst>
                                    <p:cond delay="500"/>
                                  </p:stCondLst>
                                  <p:childTnLst>
                                    <p:set>
                                      <p:cBhvr>
                                        <p:cTn id="14" dur="1" fill="hold">
                                          <p:stCondLst>
                                            <p:cond delay="0"/>
                                          </p:stCondLst>
                                        </p:cTn>
                                        <p:tgtEl>
                                          <p:spTgt spid="50">
                                            <p:bg/>
                                          </p:spTgt>
                                        </p:tgtEl>
                                        <p:attrNameLst>
                                          <p:attrName>style.visibility</p:attrName>
                                        </p:attrNameLst>
                                      </p:cBhvr>
                                      <p:to>
                                        <p:strVal val="visible"/>
                                      </p:to>
                                    </p:set>
                                    <p:animEffect transition="in" filter="fade">
                                      <p:cBhvr>
                                        <p:cTn id="15" dur="1000"/>
                                        <p:tgtEl>
                                          <p:spTgt spid="50">
                                            <p:bg/>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1000"/>
                                        <p:tgtEl>
                                          <p:spTgt spid="5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750"/>
                                        <p:tgtEl>
                                          <p:spTgt spid="20"/>
                                        </p:tgtEl>
                                      </p:cBhvr>
                                    </p:animEffect>
                                  </p:childTnLst>
                                </p:cTn>
                              </p:par>
                            </p:childTnLst>
                          </p:cTn>
                        </p:par>
                        <p:par>
                          <p:cTn id="24" fill="hold">
                            <p:stCondLst>
                              <p:cond delay="1250"/>
                            </p:stCondLst>
                            <p:childTnLst>
                              <p:par>
                                <p:cTn id="25" presetID="10" presetClass="entr" presetSubtype="0" fill="hold" grpId="0" nodeType="afterEffect">
                                  <p:stCondLst>
                                    <p:cond delay="25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childTnLst>
                                </p:cTn>
                              </p:par>
                            </p:childTnLst>
                          </p:cTn>
                        </p:par>
                        <p:par>
                          <p:cTn id="28" fill="hold">
                            <p:stCondLst>
                              <p:cond delay="2500"/>
                            </p:stCondLst>
                            <p:childTnLst>
                              <p:par>
                                <p:cTn id="29" presetID="10" presetClass="entr" presetSubtype="0" fill="hold" grpId="0" nodeType="afterEffect">
                                  <p:stCondLst>
                                    <p:cond delay="500"/>
                                  </p:stCondLst>
                                  <p:childTnLst>
                                    <p:set>
                                      <p:cBhvr>
                                        <p:cTn id="30" dur="1" fill="hold">
                                          <p:stCondLst>
                                            <p:cond delay="0"/>
                                          </p:stCondLst>
                                        </p:cTn>
                                        <p:tgtEl>
                                          <p:spTgt spid="21">
                                            <p:bg/>
                                          </p:spTgt>
                                        </p:tgtEl>
                                        <p:attrNameLst>
                                          <p:attrName>style.visibility</p:attrName>
                                        </p:attrNameLst>
                                      </p:cBhvr>
                                      <p:to>
                                        <p:strVal val="visible"/>
                                      </p:to>
                                    </p:set>
                                    <p:animEffect transition="in" filter="fade">
                                      <p:cBhvr>
                                        <p:cTn id="31" dur="1000"/>
                                        <p:tgtEl>
                                          <p:spTgt spid="21">
                                            <p:bg/>
                                          </p:spTgt>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fade">
                                      <p:cBhvr>
                                        <p:cTn id="34"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P spid="50" grpId="0" uiExpand="1" build="p" animBg="1">
        <p:tmplLst>
          <p:tmpl>
            <p:tnLst>
              <p:par>
                <p:cTn presetID="10" presetClass="entr" presetSubtype="0" fill="hold" nodeType="after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Lst>
      </p:bldP>
      <p:bldP spid="21" grpId="0" uiExpand="1" build="p" animBg="1">
        <p:tmplLst>
          <p:tmpl>
            <p:tnLst>
              <p:par>
                <p:cTn presetID="10" presetClass="entr" presetSubtype="0" fill="hold" nodeType="after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3" grpId="0" animBg="1"/>
      <p:bldP spid="24"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Zwei Bilder mit Text">
    <p:spTree>
      <p:nvGrpSpPr>
        <p:cNvPr id="1" name=""/>
        <p:cNvGrpSpPr/>
        <p:nvPr/>
      </p:nvGrpSpPr>
      <p:grpSpPr>
        <a:xfrm>
          <a:off x="0" y="0"/>
          <a:ext cx="0" cy="0"/>
          <a:chOff x="0" y="0"/>
          <a:chExt cx="0" cy="0"/>
        </a:xfrm>
      </p:grpSpPr>
      <p:sp>
        <p:nvSpPr>
          <p:cNvPr id="22" name="Bildplatzhalter 5">
            <a:extLst>
              <a:ext uri="{FF2B5EF4-FFF2-40B4-BE49-F238E27FC236}">
                <a16:creationId xmlns:a16="http://schemas.microsoft.com/office/drawing/2014/main" id="{5508CACA-AEAD-4876-BAEB-48432E6E71D9}"/>
              </a:ext>
            </a:extLst>
          </p:cNvPr>
          <p:cNvSpPr>
            <a:spLocks noGrp="1"/>
          </p:cNvSpPr>
          <p:nvPr>
            <p:ph type="pic" sz="quarter" idx="20" hasCustomPrompt="1"/>
          </p:nvPr>
        </p:nvSpPr>
        <p:spPr>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dirty="0"/>
            </a:lvl1pPr>
          </a:lstStyle>
          <a:p>
            <a:r>
              <a:rPr lang="de-DE" dirty="0"/>
              <a:t>Hier Bild einfügen</a:t>
            </a:r>
          </a:p>
        </p:txBody>
      </p:sp>
      <p:sp>
        <p:nvSpPr>
          <p:cNvPr id="50" name="Textplatzhalter 2">
            <a:extLst>
              <a:ext uri="{FF2B5EF4-FFF2-40B4-BE49-F238E27FC236}">
                <a16:creationId xmlns:a16="http://schemas.microsoft.com/office/drawing/2014/main" id="{49CAA0BB-F99D-435E-8F5A-60302EA6BC71}"/>
              </a:ext>
            </a:extLst>
          </p:cNvPr>
          <p:cNvSpPr>
            <a:spLocks noGrp="1"/>
          </p:cNvSpPr>
          <p:nvPr>
            <p:ph type="body" sz="quarter" idx="13" hasCustomPrompt="1"/>
          </p:nvPr>
        </p:nvSpPr>
        <p:spPr>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r>
              <a:rPr lang="de-DE" dirty="0"/>
              <a:t>Text 1</a:t>
            </a:r>
          </a:p>
        </p:txBody>
      </p:sp>
      <p:sp>
        <p:nvSpPr>
          <p:cNvPr id="21" name="Textplatzhalter 2">
            <a:extLst>
              <a:ext uri="{FF2B5EF4-FFF2-40B4-BE49-F238E27FC236}">
                <a16:creationId xmlns:a16="http://schemas.microsoft.com/office/drawing/2014/main" id="{8C17AB72-5655-4037-A9B0-C4243AEF8FB1}"/>
              </a:ext>
            </a:extLst>
          </p:cNvPr>
          <p:cNvSpPr>
            <a:spLocks noGrp="1"/>
          </p:cNvSpPr>
          <p:nvPr>
            <p:ph type="body" sz="quarter" idx="22" hasCustomPrompt="1"/>
          </p:nvPr>
        </p:nvSpPr>
        <p:spPr>
          <a:xfrm>
            <a:off x="6277201" y="1081564"/>
            <a:ext cx="5554797" cy="5416436"/>
          </a:xfrm>
          <a:prstGeom prst="rect">
            <a:avLst/>
          </a:prstGeom>
          <a:solidFill>
            <a:srgbClr val="FFFFFF">
              <a:alpha val="60000"/>
            </a:srgbClr>
          </a:solidFill>
        </p:spPr>
        <p:txBody>
          <a:bodyPr lIns="180000" tIns="180000" rIns="180000" bIns="270000">
            <a:normAutofit/>
          </a:bodyPr>
          <a:lstStyle>
            <a:lvl1pPr>
              <a:defRPr/>
            </a:lvl1pPr>
          </a:lstStyle>
          <a:p>
            <a:pPr lvl="0"/>
            <a:r>
              <a:rPr lang="de-DE" dirty="0"/>
              <a:t>Text 2</a:t>
            </a:r>
          </a:p>
        </p:txBody>
      </p:sp>
      <p:sp>
        <p:nvSpPr>
          <p:cNvPr id="23" name="Titelplatzhalter 8">
            <a:extLst>
              <a:ext uri="{FF2B5EF4-FFF2-40B4-BE49-F238E27FC236}">
                <a16:creationId xmlns:a16="http://schemas.microsoft.com/office/drawing/2014/main" id="{A60D0160-C5F1-4790-8A6A-627C6B726142}"/>
              </a:ext>
            </a:extLst>
          </p:cNvPr>
          <p:cNvSpPr>
            <a:spLocks noGrp="1"/>
          </p:cNvSpPr>
          <p:nvPr>
            <p:ph type="title" hasCustomPrompt="1"/>
          </p:nvPr>
        </p:nvSpPr>
        <p:spPr>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r>
              <a:rPr lang="de-DE" dirty="0"/>
              <a:t>Überschrift 1</a:t>
            </a:r>
          </a:p>
        </p:txBody>
      </p:sp>
    </p:spTree>
    <p:extLst>
      <p:ext uri="{BB962C8B-B14F-4D97-AF65-F5344CB8AC3E}">
        <p14:creationId xmlns:p14="http://schemas.microsoft.com/office/powerpoint/2010/main" val="2116440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50">
                                            <p:bg/>
                                          </p:spTgt>
                                        </p:tgtEl>
                                        <p:attrNameLst>
                                          <p:attrName>style.visibility</p:attrName>
                                        </p:attrNameLst>
                                      </p:cBhvr>
                                      <p:to>
                                        <p:strVal val="visible"/>
                                      </p:to>
                                    </p:set>
                                    <p:animEffect transition="in" filter="fade">
                                      <p:cBhvr>
                                        <p:cTn id="15" dur="1000"/>
                                        <p:tgtEl>
                                          <p:spTgt spid="50">
                                            <p:bg/>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1000"/>
                                        <p:tgtEl>
                                          <p:spTgt spid="50">
                                            <p:txEl>
                                              <p:pRg st="0" end="0"/>
                                            </p:txEl>
                                          </p:spTgt>
                                        </p:tgtEl>
                                      </p:cBhvr>
                                    </p:animEffect>
                                  </p:childTnLst>
                                </p:cTn>
                              </p:par>
                            </p:childTnLst>
                          </p:cTn>
                        </p:par>
                        <p:par>
                          <p:cTn id="19" fill="hold">
                            <p:stCondLst>
                              <p:cond delay="3500"/>
                            </p:stCondLst>
                            <p:childTnLst>
                              <p:par>
                                <p:cTn id="20" presetID="10" presetClass="entr" presetSubtype="0" fill="hold" grpId="0" nodeType="afterEffect">
                                  <p:stCondLst>
                                    <p:cond delay="500"/>
                                  </p:stCondLst>
                                  <p:childTnLst>
                                    <p:set>
                                      <p:cBhvr>
                                        <p:cTn id="21" dur="1" fill="hold">
                                          <p:stCondLst>
                                            <p:cond delay="0"/>
                                          </p:stCondLst>
                                        </p:cTn>
                                        <p:tgtEl>
                                          <p:spTgt spid="21">
                                            <p:bg/>
                                          </p:spTgt>
                                        </p:tgtEl>
                                        <p:attrNameLst>
                                          <p:attrName>style.visibility</p:attrName>
                                        </p:attrNameLst>
                                      </p:cBhvr>
                                      <p:to>
                                        <p:strVal val="visible"/>
                                      </p:to>
                                    </p:set>
                                    <p:animEffect transition="in" filter="fade">
                                      <p:cBhvr>
                                        <p:cTn id="22" dur="1000"/>
                                        <p:tgtEl>
                                          <p:spTgt spid="21">
                                            <p:bg/>
                                          </p:spTgt>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0" grpId="0" uiExpand="1" build="p" animBg="1">
        <p:tmplLst>
          <p:tmpl>
            <p:tnLst>
              <p:par>
                <p:cTn presetID="10" presetClass="entr" presetSubtype="0" fill="hold" nodeType="after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Lst>
      </p:bldP>
      <p:bldP spid="21" grpId="0" uiExpand="1" build="p" animBg="1">
        <p:tmplLst>
          <p:tmpl>
            <p:tnLst>
              <p:par>
                <p:cTn presetID="10" presetClass="entr" presetSubtype="0" fill="hold" nodeType="after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3"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 rechts ohne Bild">
    <p:spTree>
      <p:nvGrpSpPr>
        <p:cNvPr id="1" name=""/>
        <p:cNvGrpSpPr/>
        <p:nvPr/>
      </p:nvGrpSpPr>
      <p:grpSpPr>
        <a:xfrm>
          <a:off x="0" y="0"/>
          <a:ext cx="0" cy="0"/>
          <a:chOff x="0" y="0"/>
          <a:chExt cx="0" cy="0"/>
        </a:xfrm>
      </p:grpSpPr>
      <p:sp>
        <p:nvSpPr>
          <p:cNvPr id="5" name="Titelplatzhalter 8">
            <a:extLst>
              <a:ext uri="{FF2B5EF4-FFF2-40B4-BE49-F238E27FC236}">
                <a16:creationId xmlns:a16="http://schemas.microsoft.com/office/drawing/2014/main" id="{990721EA-C324-4707-AFC9-0C831C6563BC}"/>
              </a:ext>
            </a:extLst>
          </p:cNvPr>
          <p:cNvSpPr>
            <a:spLocks noGrp="1"/>
          </p:cNvSpPr>
          <p:nvPr>
            <p:ph type="title" hasCustomPrompt="1"/>
          </p:nvPr>
        </p:nvSpPr>
        <p:spPr>
          <a:xfrm>
            <a:off x="6095998" y="134253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
        <p:nvSpPr>
          <p:cNvPr id="6" name="Textplatzhalter 2">
            <a:extLst>
              <a:ext uri="{FF2B5EF4-FFF2-40B4-BE49-F238E27FC236}">
                <a16:creationId xmlns:a16="http://schemas.microsoft.com/office/drawing/2014/main" id="{F7839974-BE3E-4809-A77B-46EC4B1BDBF2}"/>
              </a:ext>
            </a:extLst>
          </p:cNvPr>
          <p:cNvSpPr>
            <a:spLocks noGrp="1"/>
          </p:cNvSpPr>
          <p:nvPr>
            <p:ph type="body" sz="quarter" idx="12" hasCustomPrompt="1"/>
          </p:nvPr>
        </p:nvSpPr>
        <p:spPr>
          <a:xfrm>
            <a:off x="6095999" y="19836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
        <p:nvSpPr>
          <p:cNvPr id="4" name="Bildplatzhalter 2">
            <a:extLst>
              <a:ext uri="{FF2B5EF4-FFF2-40B4-BE49-F238E27FC236}">
                <a16:creationId xmlns:a16="http://schemas.microsoft.com/office/drawing/2014/main" id="{B4A2F1E1-C031-40A2-9B76-F76598F34C94}"/>
              </a:ext>
            </a:extLst>
          </p:cNvPr>
          <p:cNvSpPr>
            <a:spLocks noGrp="1"/>
          </p:cNvSpPr>
          <p:nvPr>
            <p:ph type="pic" sz="quarter" idx="13"/>
          </p:nvPr>
        </p:nvSpPr>
        <p:spPr>
          <a:xfrm>
            <a:off x="361427" y="1342530"/>
            <a:ext cx="3515390" cy="3927475"/>
          </a:xfrm>
          <a:prstGeom prst="rect">
            <a:avLst/>
          </a:prstGeom>
          <a:pattFill prst="pct5">
            <a:fgClr>
              <a:schemeClr val="accent2"/>
            </a:fgClr>
            <a:bgClr>
              <a:schemeClr val="bg1"/>
            </a:bgClr>
          </a:pattFill>
        </p:spPr>
        <p:txBody>
          <a:bodyPr/>
          <a:lstStyle/>
          <a:p>
            <a:r>
              <a:rPr lang="de-DE"/>
              <a:t>Bild durch Klicken auf Symbol hinzufügen</a:t>
            </a:r>
          </a:p>
        </p:txBody>
      </p:sp>
    </p:spTree>
    <p:extLst>
      <p:ext uri="{BB962C8B-B14F-4D97-AF65-F5344CB8AC3E}">
        <p14:creationId xmlns:p14="http://schemas.microsoft.com/office/powerpoint/2010/main" val="3270427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7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2250"/>
                            </p:stCondLst>
                            <p:childTnLst>
                              <p:par>
                                <p:cTn id="13" presetID="10" presetClass="entr" presetSubtype="0" fill="hold" grpId="0" nodeType="after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750"/>
                                        <p:tgtEl>
                                          <p:spTgt spid="6">
                                            <p:bg/>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Lst>
      </p:bldP>
      <p:bldP spid="4"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xt links ohne Bild">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7EE1C60C-F9C5-4594-BBFA-F27AC34A1A57}"/>
              </a:ext>
            </a:extLst>
          </p:cNvPr>
          <p:cNvSpPr>
            <a:spLocks noGrp="1"/>
          </p:cNvSpPr>
          <p:nvPr>
            <p:ph type="body" sz="quarter" idx="12" hasCustomPrompt="1"/>
          </p:nvPr>
        </p:nvSpPr>
        <p:spPr>
          <a:xfrm>
            <a:off x="361426" y="1977015"/>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
        <p:nvSpPr>
          <p:cNvPr id="6" name="Titelplatzhalter 8">
            <a:extLst>
              <a:ext uri="{FF2B5EF4-FFF2-40B4-BE49-F238E27FC236}">
                <a16:creationId xmlns:a16="http://schemas.microsoft.com/office/drawing/2014/main" id="{CC946939-C38A-4E44-B62D-4A85398AE7F8}"/>
              </a:ext>
            </a:extLst>
          </p:cNvPr>
          <p:cNvSpPr>
            <a:spLocks noGrp="1"/>
          </p:cNvSpPr>
          <p:nvPr>
            <p:ph type="title" hasCustomPrompt="1"/>
          </p:nvPr>
        </p:nvSpPr>
        <p:spPr>
          <a:xfrm>
            <a:off x="361426" y="1335603"/>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
        <p:nvSpPr>
          <p:cNvPr id="7" name="Bildplatzhalter 2">
            <a:extLst>
              <a:ext uri="{FF2B5EF4-FFF2-40B4-BE49-F238E27FC236}">
                <a16:creationId xmlns:a16="http://schemas.microsoft.com/office/drawing/2014/main" id="{F0548ECD-A6DE-4906-9F07-4317936989D3}"/>
              </a:ext>
            </a:extLst>
          </p:cNvPr>
          <p:cNvSpPr>
            <a:spLocks noGrp="1"/>
          </p:cNvSpPr>
          <p:nvPr>
            <p:ph type="pic" sz="quarter" idx="14"/>
          </p:nvPr>
        </p:nvSpPr>
        <p:spPr>
          <a:xfrm>
            <a:off x="8315184" y="1335603"/>
            <a:ext cx="3515390" cy="3927475"/>
          </a:xfrm>
          <a:prstGeom prst="rect">
            <a:avLst/>
          </a:prstGeom>
          <a:pattFill prst="pct5">
            <a:fgClr>
              <a:schemeClr val="accent2"/>
            </a:fgClr>
            <a:bgClr>
              <a:schemeClr val="bg1"/>
            </a:bgClr>
          </a:pattFill>
        </p:spPr>
        <p:txBody>
          <a:bodyPr/>
          <a:lstStyle/>
          <a:p>
            <a:r>
              <a:rPr lang="de-DE"/>
              <a:t>Bild durch Klicken auf Symbol hinzufügen</a:t>
            </a:r>
          </a:p>
        </p:txBody>
      </p:sp>
    </p:spTree>
    <p:extLst>
      <p:ext uri="{BB962C8B-B14F-4D97-AF65-F5344CB8AC3E}">
        <p14:creationId xmlns:p14="http://schemas.microsoft.com/office/powerpoint/2010/main" val="3863869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fade">
                                      <p:cBhvr>
                                        <p:cTn id="15" dur="750"/>
                                        <p:tgtEl>
                                          <p:spTgt spid="5">
                                            <p:bg/>
                                          </p:spTgt>
                                        </p:tgtEl>
                                      </p:cBhvr>
                                    </p:animEffect>
                                  </p:childTnLst>
                                </p:cTn>
                              </p:par>
                            </p:childTnLst>
                          </p:cTn>
                        </p:par>
                        <p:par>
                          <p:cTn id="16" fill="hold">
                            <p:stCondLst>
                              <p:cond delay="2750"/>
                            </p:stCondLst>
                            <p:childTnLst>
                              <p:par>
                                <p:cTn id="17" presetID="10"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Lst>
      </p:bldP>
      <p:bldP spid="6" grpId="0" animBg="1"/>
      <p:bldP spid="7"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ild links und Text">
    <p:bg>
      <p:bgPr>
        <a:solidFill>
          <a:schemeClr val="accent3"/>
        </a:solidFill>
        <a:effectLst/>
      </p:bgPr>
    </p:bg>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8E9D0CED-D1CF-4B38-9E52-31663817BED2}"/>
              </a:ext>
            </a:extLst>
          </p:cNvPr>
          <p:cNvGrpSpPr/>
          <p:nvPr/>
        </p:nvGrpSpPr>
        <p:grpSpPr>
          <a:xfrm>
            <a:off x="360405" y="500476"/>
            <a:ext cx="7539990" cy="6224366"/>
            <a:chOff x="360405" y="500476"/>
            <a:chExt cx="7539990" cy="6224366"/>
          </a:xfrm>
        </p:grpSpPr>
        <p:sp>
          <p:nvSpPr>
            <p:cNvPr id="14" name="Ellipse 8">
              <a:extLst>
                <a:ext uri="{FF2B5EF4-FFF2-40B4-BE49-F238E27FC236}">
                  <a16:creationId xmlns:a16="http://schemas.microsoft.com/office/drawing/2014/main" id="{B6516DD7-F8F2-4443-BCA4-CCF246516082}"/>
                </a:ext>
              </a:extLst>
            </p:cNvPr>
            <p:cNvSpPr/>
            <p:nvPr/>
          </p:nvSpPr>
          <p:spPr>
            <a:xfrm>
              <a:off x="36040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7">
              <a:extLst>
                <a:ext uri="{FF2B5EF4-FFF2-40B4-BE49-F238E27FC236}">
                  <a16:creationId xmlns:a16="http://schemas.microsoft.com/office/drawing/2014/main" id="{57E8CB31-A585-44CD-A8D3-B9BF775F2663}"/>
                </a:ext>
              </a:extLst>
            </p:cNvPr>
            <p:cNvSpPr/>
            <p:nvPr/>
          </p:nvSpPr>
          <p:spPr>
            <a:xfrm>
              <a:off x="97024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6" name="Ellipse 6">
              <a:extLst>
                <a:ext uri="{FF2B5EF4-FFF2-40B4-BE49-F238E27FC236}">
                  <a16:creationId xmlns:a16="http://schemas.microsoft.com/office/drawing/2014/main" id="{EC1D58A7-8202-4B0D-8D27-CD68388EFE35}"/>
                </a:ext>
              </a:extLst>
            </p:cNvPr>
            <p:cNvSpPr/>
            <p:nvPr/>
          </p:nvSpPr>
          <p:spPr>
            <a:xfrm>
              <a:off x="219555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7" name="Ellipse 5">
              <a:extLst>
                <a:ext uri="{FF2B5EF4-FFF2-40B4-BE49-F238E27FC236}">
                  <a16:creationId xmlns:a16="http://schemas.microsoft.com/office/drawing/2014/main" id="{A3BBD140-30D5-43FD-B3E0-C184923FCB9D}"/>
                </a:ext>
              </a:extLst>
            </p:cNvPr>
            <p:cNvSpPr/>
            <p:nvPr/>
          </p:nvSpPr>
          <p:spPr>
            <a:xfrm>
              <a:off x="1200411" y="1020002"/>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grpSp>
      <p:sp>
        <p:nvSpPr>
          <p:cNvPr id="18" name="Bildplatzhalter 2">
            <a:extLst>
              <a:ext uri="{FF2B5EF4-FFF2-40B4-BE49-F238E27FC236}">
                <a16:creationId xmlns:a16="http://schemas.microsoft.com/office/drawing/2014/main" id="{F5BF5CAB-4E28-440E-9DB4-DD97C7739FFD}"/>
              </a:ext>
            </a:extLst>
          </p:cNvPr>
          <p:cNvSpPr>
            <a:spLocks noGrp="1" noChangeAspect="1"/>
          </p:cNvSpPr>
          <p:nvPr>
            <p:ph type="pic" sz="quarter" idx="11" hasCustomPrompt="1"/>
          </p:nvPr>
        </p:nvSpPr>
        <p:spPr>
          <a:xfrm>
            <a:off x="2195555" y="1020002"/>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51" name="Titelplatzhalter 8">
            <a:extLst>
              <a:ext uri="{FF2B5EF4-FFF2-40B4-BE49-F238E27FC236}">
                <a16:creationId xmlns:a16="http://schemas.microsoft.com/office/drawing/2014/main" id="{D9AA27AE-9EF2-4DFE-9323-1CB7C1A8D6DA}"/>
              </a:ext>
            </a:extLst>
          </p:cNvPr>
          <p:cNvSpPr>
            <a:spLocks noGrp="1"/>
          </p:cNvSpPr>
          <p:nvPr>
            <p:ph type="title" hasCustomPrompt="1"/>
          </p:nvPr>
        </p:nvSpPr>
        <p:spPr>
          <a:xfrm>
            <a:off x="6095998" y="133560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
        <p:nvSpPr>
          <p:cNvPr id="52" name="Textplatzhalter 2">
            <a:extLst>
              <a:ext uri="{FF2B5EF4-FFF2-40B4-BE49-F238E27FC236}">
                <a16:creationId xmlns:a16="http://schemas.microsoft.com/office/drawing/2014/main" id="{15603EEE-040B-4D70-861D-8C7FEF41E857}"/>
              </a:ext>
            </a:extLst>
          </p:cNvPr>
          <p:cNvSpPr>
            <a:spLocks noGrp="1"/>
          </p:cNvSpPr>
          <p:nvPr>
            <p:ph type="body" sz="quarter" idx="12" hasCustomPrompt="1"/>
          </p:nvPr>
        </p:nvSpPr>
        <p:spPr>
          <a:xfrm>
            <a:off x="6095999" y="19764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Tree>
    <p:extLst>
      <p:ext uri="{BB962C8B-B14F-4D97-AF65-F5344CB8AC3E}">
        <p14:creationId xmlns:p14="http://schemas.microsoft.com/office/powerpoint/2010/main" val="3365653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750"/>
                            </p:stCondLst>
                            <p:childTnLst>
                              <p:par>
                                <p:cTn id="16" presetID="10" presetClass="entr" presetSubtype="0" fill="hold" grpId="0" nodeType="afterEffect">
                                  <p:stCondLst>
                                    <p:cond delay="50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750"/>
                                        <p:tgtEl>
                                          <p:spTgt spid="51"/>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52">
                                            <p:bg/>
                                          </p:spTgt>
                                        </p:tgtEl>
                                        <p:attrNameLst>
                                          <p:attrName>style.visibility</p:attrName>
                                        </p:attrNameLst>
                                      </p:cBhvr>
                                      <p:to>
                                        <p:strVal val="visible"/>
                                      </p:to>
                                    </p:set>
                                    <p:animEffect transition="in" filter="fade">
                                      <p:cBhvr>
                                        <p:cTn id="22" dur="750"/>
                                        <p:tgtEl>
                                          <p:spTgt spid="52">
                                            <p:bg/>
                                          </p:spTgt>
                                        </p:tgtEl>
                                      </p:cBhvr>
                                    </p:animEffect>
                                  </p:childTnLst>
                                </p:cTn>
                              </p:par>
                            </p:childTnLst>
                          </p:cTn>
                        </p:par>
                        <p:par>
                          <p:cTn id="23" fill="hold">
                            <p:stCondLst>
                              <p:cond delay="3750"/>
                            </p:stCondLst>
                            <p:childTnLst>
                              <p:par>
                                <p:cTn id="24" presetID="10" presetClass="entr" presetSubtype="0" fill="hold" grpId="0" nodeType="afterEffect">
                                  <p:stCondLst>
                                    <p:cond delay="0"/>
                                  </p:stCondLst>
                                  <p:childTnLst>
                                    <p:set>
                                      <p:cBhvr>
                                        <p:cTn id="25" dur="1" fill="hold">
                                          <p:stCondLst>
                                            <p:cond delay="0"/>
                                          </p:stCondLst>
                                        </p:cTn>
                                        <p:tgtEl>
                                          <p:spTgt spid="52">
                                            <p:txEl>
                                              <p:pRg st="0" end="0"/>
                                            </p:txEl>
                                          </p:spTgt>
                                        </p:tgtEl>
                                        <p:attrNameLst>
                                          <p:attrName>style.visibility</p:attrName>
                                        </p:attrNameLst>
                                      </p:cBhvr>
                                      <p:to>
                                        <p:strVal val="visible"/>
                                      </p:to>
                                    </p:set>
                                    <p:animEffect transition="in" filter="fade">
                                      <p:cBhvr>
                                        <p:cTn id="26" dur="75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1" grpId="0" animBg="1"/>
      <p:bldP spid="52" grpId="0" build="p" animBg="1">
        <p:tmplLst>
          <p:tmpl>
            <p:tnLst>
              <p:par>
                <p:cTn presetID="10" presetClass="entr" presetSubtype="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750"/>
                        <p:tgtEl>
                          <p:spTgt spid="5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750"/>
                        <p:tgtEl>
                          <p:spTgt spid="52"/>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etzte Folie (Bilder)">
    <p:spTree>
      <p:nvGrpSpPr>
        <p:cNvPr id="1" name=""/>
        <p:cNvGrpSpPr/>
        <p:nvPr/>
      </p:nvGrpSpPr>
      <p:grpSpPr>
        <a:xfrm>
          <a:off x="0" y="0"/>
          <a:ext cx="0" cy="0"/>
          <a:chOff x="0" y="0"/>
          <a:chExt cx="0" cy="0"/>
        </a:xfrm>
      </p:grpSpPr>
      <p:sp>
        <p:nvSpPr>
          <p:cNvPr id="14" name="Bildplatzhalter 5">
            <a:extLst>
              <a:ext uri="{FF2B5EF4-FFF2-40B4-BE49-F238E27FC236}">
                <a16:creationId xmlns:a16="http://schemas.microsoft.com/office/drawing/2014/main" id="{76534214-FF57-4AA0-B478-87EC1173565D}"/>
              </a:ext>
            </a:extLst>
          </p:cNvPr>
          <p:cNvSpPr>
            <a:spLocks noGrp="1"/>
          </p:cNvSpPr>
          <p:nvPr>
            <p:ph type="pic" sz="quarter" idx="11"/>
          </p:nvPr>
        </p:nvSpPr>
        <p:spPr>
          <a:xfrm>
            <a:off x="1580866" y="134352"/>
            <a:ext cx="7300800" cy="7354800"/>
          </a:xfrm>
          <a:prstGeom prst="ellipse">
            <a:avLst/>
          </a:prstGeom>
          <a:solidFill>
            <a:schemeClr val="accent2">
              <a:alpha val="90000"/>
            </a:schemeClr>
          </a:solidFill>
          <a:ln>
            <a:noFill/>
          </a:ln>
        </p:spPr>
        <p:txBody>
          <a:bodyPr anchor="ctr" anchorCtr="1"/>
          <a:lstStyle/>
          <a:p>
            <a:r>
              <a:rPr lang="de-DE"/>
              <a:t>Bild durch Klicken auf Symbol hinzufügen</a:t>
            </a:r>
          </a:p>
        </p:txBody>
      </p:sp>
      <p:sp>
        <p:nvSpPr>
          <p:cNvPr id="20" name="Ellipse 16">
            <a:extLst>
              <a:ext uri="{FF2B5EF4-FFF2-40B4-BE49-F238E27FC236}">
                <a16:creationId xmlns:a16="http://schemas.microsoft.com/office/drawing/2014/main" id="{723694FB-6E78-4876-BC9D-97D2258C4EE3}"/>
              </a:ext>
            </a:extLst>
          </p:cNvPr>
          <p:cNvSpPr/>
          <p:nvPr/>
        </p:nvSpPr>
        <p:spPr>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8" name="Bildplatzhalter 6">
            <a:extLst>
              <a:ext uri="{FF2B5EF4-FFF2-40B4-BE49-F238E27FC236}">
                <a16:creationId xmlns:a16="http://schemas.microsoft.com/office/drawing/2014/main" id="{93503C56-1553-415C-B208-837BCCF71E47}"/>
              </a:ext>
            </a:extLst>
          </p:cNvPr>
          <p:cNvSpPr>
            <a:spLocks noGrp="1"/>
          </p:cNvSpPr>
          <p:nvPr>
            <p:ph type="pic" sz="quarter" idx="13"/>
          </p:nvPr>
        </p:nvSpPr>
        <p:spPr>
          <a:xfrm>
            <a:off x="3920955" y="-266330"/>
            <a:ext cx="7300800" cy="7354800"/>
          </a:xfrm>
          <a:prstGeom prst="ellipse">
            <a:avLst/>
          </a:prstGeom>
          <a:solidFill>
            <a:schemeClr val="accent6">
              <a:alpha val="90000"/>
            </a:schemeClr>
          </a:solidFill>
          <a:ln>
            <a:noFill/>
          </a:ln>
        </p:spPr>
        <p:txBody>
          <a:bodyPr anchor="ctr" anchorCtr="1"/>
          <a:lstStyle/>
          <a:p>
            <a:r>
              <a:rPr lang="de-DE"/>
              <a:t>Bild durch Klicken auf Symbol hinzufügen</a:t>
            </a:r>
          </a:p>
        </p:txBody>
      </p:sp>
      <p:sp>
        <p:nvSpPr>
          <p:cNvPr id="22" name="Ellipse 15">
            <a:extLst>
              <a:ext uri="{FF2B5EF4-FFF2-40B4-BE49-F238E27FC236}">
                <a16:creationId xmlns:a16="http://schemas.microsoft.com/office/drawing/2014/main" id="{6FCAFE4E-DD55-47E9-898E-E801CE8919CD}"/>
              </a:ext>
            </a:extLst>
          </p:cNvPr>
          <p:cNvSpPr/>
          <p:nvPr/>
        </p:nvSpPr>
        <p:spPr>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7" name="Bildplatzhalter 7">
            <a:extLst>
              <a:ext uri="{FF2B5EF4-FFF2-40B4-BE49-F238E27FC236}">
                <a16:creationId xmlns:a16="http://schemas.microsoft.com/office/drawing/2014/main" id="{01EBC45E-97C6-4F67-8E8B-A11ADD3E3FB9}"/>
              </a:ext>
            </a:extLst>
          </p:cNvPr>
          <p:cNvSpPr>
            <a:spLocks noGrp="1"/>
          </p:cNvSpPr>
          <p:nvPr>
            <p:ph type="pic" sz="quarter" idx="12"/>
          </p:nvPr>
        </p:nvSpPr>
        <p:spPr>
          <a:xfrm>
            <a:off x="2361371" y="-185341"/>
            <a:ext cx="7300800" cy="7354800"/>
          </a:xfrm>
          <a:prstGeom prst="ellipse">
            <a:avLst/>
          </a:prstGeom>
          <a:solidFill>
            <a:schemeClr val="accent3">
              <a:alpha val="90000"/>
            </a:schemeClr>
          </a:solidFill>
          <a:ln>
            <a:noFill/>
          </a:ln>
        </p:spPr>
        <p:txBody>
          <a:bodyPr anchor="ctr" anchorCtr="1"/>
          <a:lstStyle/>
          <a:p>
            <a:r>
              <a:rPr lang="de-DE"/>
              <a:t>Bild durch Klicken auf Symbol hinzufügen</a:t>
            </a:r>
          </a:p>
        </p:txBody>
      </p:sp>
      <p:sp>
        <p:nvSpPr>
          <p:cNvPr id="21" name="Ellipse 14">
            <a:extLst>
              <a:ext uri="{FF2B5EF4-FFF2-40B4-BE49-F238E27FC236}">
                <a16:creationId xmlns:a16="http://schemas.microsoft.com/office/drawing/2014/main" id="{CC30DAD7-548F-4CF4-A5F2-EF9017BBB1E6}"/>
              </a:ext>
            </a:extLst>
          </p:cNvPr>
          <p:cNvSpPr/>
          <p:nvPr/>
        </p:nvSpPr>
        <p:spPr>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6" name="Bildplatzhalter 8">
            <a:extLst>
              <a:ext uri="{FF2B5EF4-FFF2-40B4-BE49-F238E27FC236}">
                <a16:creationId xmlns:a16="http://schemas.microsoft.com/office/drawing/2014/main" id="{3EE5CDA5-55EC-480A-98D0-434DF1BB7558}"/>
              </a:ext>
            </a:extLst>
          </p:cNvPr>
          <p:cNvSpPr>
            <a:spLocks noGrp="1"/>
          </p:cNvSpPr>
          <p:nvPr>
            <p:ph type="pic" sz="quarter" idx="10"/>
          </p:nvPr>
        </p:nvSpPr>
        <p:spPr>
          <a:xfrm>
            <a:off x="2638705" y="403523"/>
            <a:ext cx="7300800" cy="7354800"/>
          </a:xfrm>
          <a:prstGeom prst="ellipse">
            <a:avLst/>
          </a:prstGeom>
          <a:solidFill>
            <a:schemeClr val="accent1">
              <a:alpha val="90000"/>
            </a:schemeClr>
          </a:solidFill>
          <a:ln>
            <a:noFill/>
          </a:ln>
        </p:spPr>
        <p:txBody>
          <a:bodyPr anchor="ctr" anchorCtr="1"/>
          <a:lstStyle/>
          <a:p>
            <a:r>
              <a:rPr lang="de-DE"/>
              <a:t>Bild durch Klicken auf Symbol hinzufügen</a:t>
            </a:r>
          </a:p>
        </p:txBody>
      </p:sp>
      <p:sp>
        <p:nvSpPr>
          <p:cNvPr id="23" name="Ellipse 13">
            <a:extLst>
              <a:ext uri="{FF2B5EF4-FFF2-40B4-BE49-F238E27FC236}">
                <a16:creationId xmlns:a16="http://schemas.microsoft.com/office/drawing/2014/main" id="{FF358421-E230-46BC-AE5E-5790F7082275}"/>
              </a:ext>
            </a:extLst>
          </p:cNvPr>
          <p:cNvSpPr/>
          <p:nvPr/>
        </p:nvSpPr>
        <p:spPr>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26" name="Bildplatzhalter 9">
            <a:extLst>
              <a:ext uri="{FF2B5EF4-FFF2-40B4-BE49-F238E27FC236}">
                <a16:creationId xmlns:a16="http://schemas.microsoft.com/office/drawing/2014/main" id="{E87DD0D9-EE68-4F98-A926-C7AD4947C895}"/>
              </a:ext>
            </a:extLst>
          </p:cNvPr>
          <p:cNvSpPr>
            <a:spLocks noGrp="1" noChangeAspect="1"/>
          </p:cNvSpPr>
          <p:nvPr>
            <p:ph type="pic" sz="quarter" idx="14" hasCustomPrompt="1"/>
          </p:nvPr>
        </p:nvSpPr>
        <p:spPr>
          <a:xfrm>
            <a:off x="3912092" y="401242"/>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28" name="Titelplatzhalter 8">
            <a:extLst>
              <a:ext uri="{FF2B5EF4-FFF2-40B4-BE49-F238E27FC236}">
                <a16:creationId xmlns:a16="http://schemas.microsoft.com/office/drawing/2014/main" id="{AE427BF0-39D7-4741-A5C2-8929E08173B6}"/>
              </a:ext>
            </a:extLst>
          </p:cNvPr>
          <p:cNvSpPr>
            <a:spLocks noGrp="1"/>
          </p:cNvSpPr>
          <p:nvPr>
            <p:ph type="title" hasCustomPrompt="1"/>
          </p:nvPr>
        </p:nvSpPr>
        <p:spPr>
          <a:xfrm>
            <a:off x="2951212" y="4863370"/>
            <a:ext cx="6450495" cy="697005"/>
          </a:xfrm>
          <a:prstGeom prst="rect">
            <a:avLst/>
          </a:prstGeom>
          <a:solidFill>
            <a:srgbClr val="FFFFFF">
              <a:alpha val="80000"/>
            </a:srgbClr>
          </a:solidFill>
        </p:spPr>
        <p:txBody>
          <a:bodyPr vert="horz" wrap="square" lIns="360000" tIns="180000" rIns="180000" bIns="180000" rtlCol="0" anchor="ctr" anchorCtr="1">
            <a:spAutoFit/>
          </a:bodyPr>
          <a:lstStyle>
            <a:lvl1pPr>
              <a:defRPr lang="de-DE" dirty="0">
                <a:latin typeface="+mj-lt"/>
              </a:defRPr>
            </a:lvl1pPr>
          </a:lstStyle>
          <a:p>
            <a:r>
              <a:rPr lang="de-DE" dirty="0"/>
              <a:t>Verabschiedungstext</a:t>
            </a:r>
          </a:p>
        </p:txBody>
      </p:sp>
    </p:spTree>
    <p:extLst>
      <p:ext uri="{BB962C8B-B14F-4D97-AF65-F5344CB8AC3E}">
        <p14:creationId xmlns:p14="http://schemas.microsoft.com/office/powerpoint/2010/main" val="295722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500"/>
                            </p:stCondLst>
                            <p:childTnLst>
                              <p:par>
                                <p:cTn id="9" presetID="10" presetClass="entr" presetSubtype="0" fill="hold" grpId="0" nodeType="afterEffect">
                                  <p:stCondLst>
                                    <p:cond delay="1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4000"/>
                            </p:stCondLst>
                            <p:childTnLst>
                              <p:par>
                                <p:cTn id="13" presetID="10" presetClass="exit" presetSubtype="0" fill="hold" grpId="1" nodeType="afterEffect">
                                  <p:stCondLst>
                                    <p:cond delay="0"/>
                                  </p:stCondLst>
                                  <p:childTnLst>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childTnLst>
                                </p:cTn>
                              </p:par>
                            </p:childTnLst>
                          </p:cTn>
                        </p:par>
                        <p:par>
                          <p:cTn id="19" fill="hold">
                            <p:stCondLst>
                              <p:cond delay="5000"/>
                            </p:stCondLst>
                            <p:childTnLst>
                              <p:par>
                                <p:cTn id="20" presetID="10" presetClass="entr" presetSubtype="0" fill="hold" grpId="0" nodeType="afterEffect">
                                  <p:stCondLst>
                                    <p:cond delay="1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childTnLst>
                          </p:cTn>
                        </p:par>
                        <p:par>
                          <p:cTn id="23" fill="hold">
                            <p:stCondLst>
                              <p:cond delay="7500"/>
                            </p:stCondLst>
                            <p:childTnLst>
                              <p:par>
                                <p:cTn id="24" presetID="10" presetClass="exit" presetSubtype="0" fill="hold" grpId="1" nodeType="afterEffect">
                                  <p:stCondLst>
                                    <p:cond delay="0"/>
                                  </p:stCondLst>
                                  <p:childTnLst>
                                    <p:animEffect transition="out" filter="fade">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childTnLst>
                                </p:cTn>
                              </p:par>
                            </p:childTnLst>
                          </p:cTn>
                        </p:par>
                        <p:par>
                          <p:cTn id="30" fill="hold">
                            <p:stCondLst>
                              <p:cond delay="8500"/>
                            </p:stCondLst>
                            <p:childTnLst>
                              <p:par>
                                <p:cTn id="31" presetID="10" presetClass="entr" presetSubtype="0" fill="hold" grpId="0" nodeType="afterEffect">
                                  <p:stCondLst>
                                    <p:cond delay="15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childTnLst>
                                </p:cTn>
                              </p:par>
                            </p:childTnLst>
                          </p:cTn>
                        </p:par>
                        <p:par>
                          <p:cTn id="34" fill="hold">
                            <p:stCondLst>
                              <p:cond delay="11000"/>
                            </p:stCondLst>
                            <p:childTnLst>
                              <p:par>
                                <p:cTn id="35" presetID="10" presetClass="exit" presetSubtype="0" fill="hold" grpId="1" nodeType="afterEffect">
                                  <p:stCondLst>
                                    <p:cond delay="0"/>
                                  </p:stCondLst>
                                  <p:childTnLst>
                                    <p:animEffect transition="out" filter="fade">
                                      <p:cBhvr>
                                        <p:cTn id="36" dur="1000"/>
                                        <p:tgtEl>
                                          <p:spTgt spid="17"/>
                                        </p:tgtEl>
                                      </p:cBhvr>
                                    </p:animEffect>
                                    <p:set>
                                      <p:cBhvr>
                                        <p:cTn id="37" dur="1" fill="hold">
                                          <p:stCondLst>
                                            <p:cond delay="999"/>
                                          </p:stCondLst>
                                        </p:cTn>
                                        <p:tgtEl>
                                          <p:spTgt spid="17"/>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childTnLst>
                          </p:cTn>
                        </p:par>
                        <p:par>
                          <p:cTn id="41" fill="hold">
                            <p:stCondLst>
                              <p:cond delay="12000"/>
                            </p:stCondLst>
                            <p:childTnLst>
                              <p:par>
                                <p:cTn id="42" presetID="10" presetClass="entr" presetSubtype="0" fill="hold" grpId="0" nodeType="afterEffect">
                                  <p:stCondLst>
                                    <p:cond delay="150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childTnLst>
                                </p:cTn>
                              </p:par>
                            </p:childTnLst>
                          </p:cTn>
                        </p:par>
                        <p:par>
                          <p:cTn id="45" fill="hold">
                            <p:stCondLst>
                              <p:cond delay="14500"/>
                            </p:stCondLst>
                            <p:childTnLst>
                              <p:par>
                                <p:cTn id="46" presetID="10" presetClass="exit" presetSubtype="0" fill="hold" grpId="1" nodeType="afterEffect">
                                  <p:stCondLst>
                                    <p:cond delay="0"/>
                                  </p:stCondLst>
                                  <p:childTnLst>
                                    <p:animEffect transition="out" filter="fade">
                                      <p:cBhvr>
                                        <p:cTn id="47" dur="1000"/>
                                        <p:tgtEl>
                                          <p:spTgt spid="6"/>
                                        </p:tgtEl>
                                      </p:cBhvr>
                                    </p:animEffect>
                                    <p:set>
                                      <p:cBhvr>
                                        <p:cTn id="48" dur="1" fill="hold">
                                          <p:stCondLst>
                                            <p:cond delay="999"/>
                                          </p:stCondLst>
                                        </p:cTn>
                                        <p:tgtEl>
                                          <p:spTgt spid="6"/>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childTnLst>
                                </p:cTn>
                              </p:par>
                            </p:childTnLst>
                          </p:cTn>
                        </p:par>
                        <p:par>
                          <p:cTn id="52" fill="hold">
                            <p:stCondLst>
                              <p:cond delay="15500"/>
                            </p:stCondLst>
                            <p:childTnLst>
                              <p:par>
                                <p:cTn id="53" presetID="10" presetClass="entr" presetSubtype="0" fill="hold" grpId="0" nodeType="afterEffect">
                                  <p:stCondLst>
                                    <p:cond delay="25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0" grpId="0" animBg="1"/>
      <p:bldP spid="18" grpId="0" animBg="1"/>
      <p:bldP spid="18" grpId="1" animBg="1"/>
      <p:bldP spid="22" grpId="0" animBg="1"/>
      <p:bldP spid="17" grpId="0" animBg="1"/>
      <p:bldP spid="17" grpId="1" animBg="1"/>
      <p:bldP spid="21" grpId="0" animBg="1"/>
      <p:bldP spid="6" grpId="0" animBg="1"/>
      <p:bldP spid="6" grpId="1" animBg="1"/>
      <p:bldP spid="23" grpId="0" animBg="1"/>
      <p:bldP spid="26" grpId="0" animBg="1"/>
      <p:bldP spid="28"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etzte Folie (Ein Bild)">
    <p:spTree>
      <p:nvGrpSpPr>
        <p:cNvPr id="1" name=""/>
        <p:cNvGrpSpPr/>
        <p:nvPr/>
      </p:nvGrpSpPr>
      <p:grpSpPr>
        <a:xfrm>
          <a:off x="0" y="0"/>
          <a:ext cx="0" cy="0"/>
          <a:chOff x="0" y="0"/>
          <a:chExt cx="0" cy="0"/>
        </a:xfrm>
      </p:grpSpPr>
      <p:sp>
        <p:nvSpPr>
          <p:cNvPr id="7" name="Ellipse 20">
            <a:extLst>
              <a:ext uri="{FF2B5EF4-FFF2-40B4-BE49-F238E27FC236}">
                <a16:creationId xmlns:a16="http://schemas.microsoft.com/office/drawing/2014/main" id="{AD1938BE-2ED4-4C1D-A140-755E1C9C9697}"/>
              </a:ext>
            </a:extLst>
          </p:cNvPr>
          <p:cNvSpPr/>
          <p:nvPr/>
        </p:nvSpPr>
        <p:spPr>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8" name="Ellipse 19">
            <a:extLst>
              <a:ext uri="{FF2B5EF4-FFF2-40B4-BE49-F238E27FC236}">
                <a16:creationId xmlns:a16="http://schemas.microsoft.com/office/drawing/2014/main" id="{771268A3-B2E4-43F6-908E-44747FF30101}"/>
              </a:ext>
            </a:extLst>
          </p:cNvPr>
          <p:cNvSpPr/>
          <p:nvPr/>
        </p:nvSpPr>
        <p:spPr>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3" name="Ellipse 18">
            <a:extLst>
              <a:ext uri="{FF2B5EF4-FFF2-40B4-BE49-F238E27FC236}">
                <a16:creationId xmlns:a16="http://schemas.microsoft.com/office/drawing/2014/main" id="{0857E7A7-972E-4617-8632-147D27B3DCC0}"/>
              </a:ext>
            </a:extLst>
          </p:cNvPr>
          <p:cNvSpPr/>
          <p:nvPr/>
        </p:nvSpPr>
        <p:spPr>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17">
            <a:extLst>
              <a:ext uri="{FF2B5EF4-FFF2-40B4-BE49-F238E27FC236}">
                <a16:creationId xmlns:a16="http://schemas.microsoft.com/office/drawing/2014/main" id="{3A2DE3B9-D216-4C11-B777-C66CD4572273}"/>
              </a:ext>
            </a:extLst>
          </p:cNvPr>
          <p:cNvSpPr/>
          <p:nvPr/>
        </p:nvSpPr>
        <p:spPr>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6" name="Bildplatzhalter 9">
            <a:extLst>
              <a:ext uri="{FF2B5EF4-FFF2-40B4-BE49-F238E27FC236}">
                <a16:creationId xmlns:a16="http://schemas.microsoft.com/office/drawing/2014/main" id="{A2DE9474-C5C2-4032-B9C9-BA3707E67CC0}"/>
              </a:ext>
            </a:extLst>
          </p:cNvPr>
          <p:cNvSpPr>
            <a:spLocks noGrp="1" noChangeAspect="1"/>
          </p:cNvSpPr>
          <p:nvPr>
            <p:ph type="pic" sz="quarter" idx="14" hasCustomPrompt="1"/>
          </p:nvPr>
        </p:nvSpPr>
        <p:spPr>
          <a:xfrm>
            <a:off x="3912092" y="401242"/>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9" name="Titel 2">
            <a:extLst>
              <a:ext uri="{FF2B5EF4-FFF2-40B4-BE49-F238E27FC236}">
                <a16:creationId xmlns:a16="http://schemas.microsoft.com/office/drawing/2014/main" id="{122CEA79-889F-4AA5-AA55-610B74194BDF}"/>
              </a:ext>
            </a:extLst>
          </p:cNvPr>
          <p:cNvSpPr txBox="1">
            <a:spLocks/>
          </p:cNvSpPr>
          <p:nvPr/>
        </p:nvSpPr>
        <p:spPr>
          <a:xfrm>
            <a:off x="2960090" y="4552122"/>
            <a:ext cx="6450496" cy="1320351"/>
          </a:xfrm>
          <a:prstGeom prst="rect">
            <a:avLst/>
          </a:prstGeom>
          <a:solidFill>
            <a:srgbClr val="FFFFFF">
              <a:alpha val="80000"/>
            </a:srgbClr>
          </a:solidFill>
        </p:spPr>
        <p:txBody>
          <a:bodyPr anchor="ctr" anchorCtr="1"/>
          <a:lstStyle>
            <a:lvl1pPr algn="l" defTabSz="914400" rtl="0" eaLnBrk="1" latinLnBrk="0" hangingPunct="1">
              <a:lnSpc>
                <a:spcPct val="90000"/>
              </a:lnSpc>
              <a:spcBef>
                <a:spcPct val="0"/>
              </a:spcBef>
              <a:buNone/>
              <a:defRPr sz="2400" kern="1200">
                <a:solidFill>
                  <a:schemeClr val="tx1"/>
                </a:solidFill>
                <a:latin typeface="Zapf Humanist 601 Ultra" pitchFamily="50" charset="0"/>
                <a:ea typeface="+mj-ea"/>
                <a:cs typeface="+mj-cs"/>
              </a:defRPr>
            </a:lvl1pPr>
          </a:lstStyle>
          <a:p>
            <a:r>
              <a:rPr lang="de-DE" dirty="0">
                <a:latin typeface="+mj-lt"/>
              </a:rPr>
              <a:t>Verabschiedungstext</a:t>
            </a:r>
          </a:p>
        </p:txBody>
      </p:sp>
    </p:spTree>
    <p:extLst>
      <p:ext uri="{BB962C8B-B14F-4D97-AF65-F5344CB8AC3E}">
        <p14:creationId xmlns:p14="http://schemas.microsoft.com/office/powerpoint/2010/main" val="903855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Abspann">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4D3D2940-F081-4EF5-B278-016593C37484}"/>
              </a:ext>
            </a:extLst>
          </p:cNvPr>
          <p:cNvGrpSpPr/>
          <p:nvPr/>
        </p:nvGrpSpPr>
        <p:grpSpPr>
          <a:xfrm>
            <a:off x="-2171700" y="-4090737"/>
            <a:ext cx="17509708" cy="14561894"/>
            <a:chOff x="1571988" y="-5551268"/>
            <a:chExt cx="16004812" cy="13310352"/>
          </a:xfrm>
        </p:grpSpPr>
        <p:sp>
          <p:nvSpPr>
            <p:cNvPr id="7" name="Ellipse 20">
              <a:extLst>
                <a:ext uri="{FF2B5EF4-FFF2-40B4-BE49-F238E27FC236}">
                  <a16:creationId xmlns:a16="http://schemas.microsoft.com/office/drawing/2014/main" id="{AD1938BE-2ED4-4C1D-A140-755E1C9C9697}"/>
                </a:ext>
              </a:extLst>
            </p:cNvPr>
            <p:cNvSpPr/>
            <p:nvPr/>
          </p:nvSpPr>
          <p:spPr>
            <a:xfrm>
              <a:off x="1571988" y="-4887357"/>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8" name="Ellipse 19">
              <a:extLst>
                <a:ext uri="{FF2B5EF4-FFF2-40B4-BE49-F238E27FC236}">
                  <a16:creationId xmlns:a16="http://schemas.microsoft.com/office/drawing/2014/main" id="{771268A3-B2E4-43F6-908E-44747FF30101}"/>
                </a:ext>
              </a:extLst>
            </p:cNvPr>
            <p:cNvSpPr/>
            <p:nvPr/>
          </p:nvSpPr>
          <p:spPr>
            <a:xfrm>
              <a:off x="2866475" y="-5415684"/>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3" name="Ellipse 18">
              <a:extLst>
                <a:ext uri="{FF2B5EF4-FFF2-40B4-BE49-F238E27FC236}">
                  <a16:creationId xmlns:a16="http://schemas.microsoft.com/office/drawing/2014/main" id="{0857E7A7-972E-4617-8632-147D27B3DCC0}"/>
                </a:ext>
              </a:extLst>
            </p:cNvPr>
            <p:cNvSpPr/>
            <p:nvPr/>
          </p:nvSpPr>
          <p:spPr>
            <a:xfrm>
              <a:off x="5467381" y="-5551268"/>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17">
              <a:extLst>
                <a:ext uri="{FF2B5EF4-FFF2-40B4-BE49-F238E27FC236}">
                  <a16:creationId xmlns:a16="http://schemas.microsoft.com/office/drawing/2014/main" id="{3A2DE3B9-D216-4C11-B777-C66CD4572273}"/>
                </a:ext>
              </a:extLst>
            </p:cNvPr>
            <p:cNvSpPr/>
            <p:nvPr/>
          </p:nvSpPr>
          <p:spPr>
            <a:xfrm>
              <a:off x="3355032" y="-4440300"/>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grpSp>
      <p:sp>
        <p:nvSpPr>
          <p:cNvPr id="9" name="Titel 2">
            <a:extLst>
              <a:ext uri="{FF2B5EF4-FFF2-40B4-BE49-F238E27FC236}">
                <a16:creationId xmlns:a16="http://schemas.microsoft.com/office/drawing/2014/main" id="{122CEA79-889F-4AA5-AA55-610B74194BDF}"/>
              </a:ext>
            </a:extLst>
          </p:cNvPr>
          <p:cNvSpPr txBox="1">
            <a:spLocks/>
          </p:cNvSpPr>
          <p:nvPr/>
        </p:nvSpPr>
        <p:spPr>
          <a:xfrm>
            <a:off x="3539716" y="4517666"/>
            <a:ext cx="5112567" cy="1197429"/>
          </a:xfrm>
          <a:prstGeom prst="rect">
            <a:avLst/>
          </a:prstGeom>
          <a:noFill/>
          <a:ln>
            <a:noFill/>
          </a:ln>
        </p:spPr>
        <p:txBody>
          <a:bodyPr anchor="ctr" anchorCtr="1"/>
          <a:lstStyle>
            <a:lvl1pPr algn="l" defTabSz="914400" rtl="0" eaLnBrk="1" latinLnBrk="0" hangingPunct="1">
              <a:lnSpc>
                <a:spcPct val="90000"/>
              </a:lnSpc>
              <a:spcBef>
                <a:spcPct val="0"/>
              </a:spcBef>
              <a:buNone/>
              <a:defRPr sz="2400" kern="1200">
                <a:solidFill>
                  <a:schemeClr val="tx1"/>
                </a:solidFill>
                <a:latin typeface="Zapf Humanist 601 Ultra" pitchFamily="50" charset="0"/>
                <a:ea typeface="+mj-ea"/>
                <a:cs typeface="+mj-cs"/>
              </a:defRPr>
            </a:lvl1pPr>
          </a:lstStyle>
          <a:p>
            <a:pPr algn="ctr">
              <a:lnSpc>
                <a:spcPct val="100000"/>
              </a:lnSpc>
            </a:pPr>
            <a:r>
              <a:rPr lang="de-DE" sz="2000" dirty="0">
                <a:latin typeface="+mj-lt"/>
              </a:rPr>
              <a:t>Philosophische Fakultät</a:t>
            </a:r>
          </a:p>
          <a:p>
            <a:pPr algn="ctr">
              <a:lnSpc>
                <a:spcPct val="100000"/>
              </a:lnSpc>
            </a:pPr>
            <a:r>
              <a:rPr lang="de-DE" sz="2000" dirty="0">
                <a:latin typeface="+mj-lt"/>
              </a:rPr>
              <a:t>2022</a:t>
            </a:r>
          </a:p>
        </p:txBody>
      </p:sp>
      <p:pic>
        <p:nvPicPr>
          <p:cNvPr id="5" name="Grafik 4" descr="Ein Bild, das sitzend, computer, dunkel, Computer enthält.&#10;&#10;Automatisch generierte Beschreibung">
            <a:extLst>
              <a:ext uri="{FF2B5EF4-FFF2-40B4-BE49-F238E27FC236}">
                <a16:creationId xmlns:a16="http://schemas.microsoft.com/office/drawing/2014/main" id="{465A866C-0FCE-4336-AB79-CEFA2D4C6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3357" y="2225049"/>
            <a:ext cx="2365286" cy="2365286"/>
          </a:xfrm>
          <a:prstGeom prst="rect">
            <a:avLst/>
          </a:prstGeom>
        </p:spPr>
      </p:pic>
    </p:spTree>
    <p:extLst>
      <p:ext uri="{BB962C8B-B14F-4D97-AF65-F5344CB8AC3E}">
        <p14:creationId xmlns:p14="http://schemas.microsoft.com/office/powerpoint/2010/main" val="2457878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style.rotation</p:attrName>
                                        </p:attrNameLst>
                                      </p:cBhvr>
                                      <p:tavLst>
                                        <p:tav tm="0">
                                          <p:val>
                                            <p:fltVal val="90"/>
                                          </p:val>
                                        </p:tav>
                                        <p:tav tm="100000">
                                          <p:val>
                                            <p:fltVal val="0"/>
                                          </p:val>
                                        </p:tav>
                                      </p:tavLst>
                                    </p:anim>
                                    <p:animEffect transition="in" filter="fade">
                                      <p:cBhvr>
                                        <p:cTn id="10" dur="3000"/>
                                        <p:tgtEl>
                                          <p:spTgt spid="3"/>
                                        </p:tgtEl>
                                      </p:cBhvr>
                                    </p:animEffect>
                                  </p:childTnLst>
                                </p:cTn>
                              </p:par>
                            </p:childTnLst>
                          </p:cTn>
                        </p:par>
                        <p:par>
                          <p:cTn id="11" fill="hold">
                            <p:stCondLst>
                              <p:cond delay="3000"/>
                            </p:stCondLst>
                            <p:childTnLst>
                              <p:par>
                                <p:cTn id="12" presetID="8" presetClass="emph" presetSubtype="0" fill="hold" nodeType="afterEffect">
                                  <p:stCondLst>
                                    <p:cond delay="0"/>
                                  </p:stCondLst>
                                  <p:childTnLst>
                                    <p:animRot by="-21600000">
                                      <p:cBhvr>
                                        <p:cTn id="13" dur="8000" fill="hold"/>
                                        <p:tgtEl>
                                          <p:spTgt spid="3"/>
                                        </p:tgtEl>
                                        <p:attrNameLst>
                                          <p:attrName>r</p:attrName>
                                        </p:attrNameLst>
                                      </p:cBhvr>
                                    </p:animRot>
                                  </p:childTnLst>
                                </p:cTn>
                              </p:par>
                              <p:par>
                                <p:cTn id="14" presetID="6" presetClass="emph" presetSubtype="0" fill="hold" nodeType="withEffect">
                                  <p:stCondLst>
                                    <p:cond delay="0"/>
                                  </p:stCondLst>
                                  <p:childTnLst>
                                    <p:animScale>
                                      <p:cBhvr>
                                        <p:cTn id="15" dur="5000" fill="hold"/>
                                        <p:tgtEl>
                                          <p:spTgt spid="3"/>
                                        </p:tgtEl>
                                      </p:cBhvr>
                                      <p:by x="150000" y="150000"/>
                                    </p:animScale>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500"/>
                                        <p:tgtEl>
                                          <p:spTgt spid="5"/>
                                        </p:tgtEl>
                                      </p:cBhvr>
                                    </p:animEffect>
                                  </p:childTnLst>
                                </p:cTn>
                              </p:par>
                              <p:par>
                                <p:cTn id="19" presetID="10" presetClass="entr" presetSubtype="0" fill="hold" grpId="0" nodeType="withEffect">
                                  <p:stCondLst>
                                    <p:cond delay="175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7" name="Ellipse 4">
            <a:extLst>
              <a:ext uri="{FF2B5EF4-FFF2-40B4-BE49-F238E27FC236}">
                <a16:creationId xmlns:a16="http://schemas.microsoft.com/office/drawing/2014/main" id="{AD1938BE-2ED4-4C1D-A140-755E1C9C9697}"/>
              </a:ext>
            </a:extLst>
          </p:cNvPr>
          <p:cNvSpPr/>
          <p:nvPr/>
        </p:nvSpPr>
        <p:spPr>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8" name="Ellipse 3">
            <a:extLst>
              <a:ext uri="{FF2B5EF4-FFF2-40B4-BE49-F238E27FC236}">
                <a16:creationId xmlns:a16="http://schemas.microsoft.com/office/drawing/2014/main" id="{771268A3-B2E4-43F6-908E-44747FF30101}"/>
              </a:ext>
            </a:extLst>
          </p:cNvPr>
          <p:cNvSpPr/>
          <p:nvPr/>
        </p:nvSpPr>
        <p:spPr>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3" name="Ellipse 2">
            <a:extLst>
              <a:ext uri="{FF2B5EF4-FFF2-40B4-BE49-F238E27FC236}">
                <a16:creationId xmlns:a16="http://schemas.microsoft.com/office/drawing/2014/main" id="{0857E7A7-972E-4617-8632-147D27B3DCC0}"/>
              </a:ext>
            </a:extLst>
          </p:cNvPr>
          <p:cNvSpPr/>
          <p:nvPr/>
        </p:nvSpPr>
        <p:spPr>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1">
            <a:extLst>
              <a:ext uri="{FF2B5EF4-FFF2-40B4-BE49-F238E27FC236}">
                <a16:creationId xmlns:a16="http://schemas.microsoft.com/office/drawing/2014/main" id="{3A2DE3B9-D216-4C11-B777-C66CD4572273}"/>
              </a:ext>
            </a:extLst>
          </p:cNvPr>
          <p:cNvSpPr/>
          <p:nvPr/>
        </p:nvSpPr>
        <p:spPr>
          <a:xfrm>
            <a:off x="5018991" y="1020002"/>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6" name="Bildplatzhalter 1">
            <a:extLst>
              <a:ext uri="{FF2B5EF4-FFF2-40B4-BE49-F238E27FC236}">
                <a16:creationId xmlns:a16="http://schemas.microsoft.com/office/drawing/2014/main" id="{EACCE8F3-5E62-4E2D-8E06-44DECC0AD2A7}"/>
              </a:ext>
            </a:extLst>
          </p:cNvPr>
          <p:cNvSpPr>
            <a:spLocks noGrp="1" noChangeAspect="1"/>
          </p:cNvSpPr>
          <p:nvPr>
            <p:ph type="pic" sz="quarter" idx="11" hasCustomPrompt="1"/>
          </p:nvPr>
        </p:nvSpPr>
        <p:spPr>
          <a:xfrm>
            <a:off x="6014135" y="1020002"/>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11" name="Titelplatzhalter 8">
            <a:extLst>
              <a:ext uri="{FF2B5EF4-FFF2-40B4-BE49-F238E27FC236}">
                <a16:creationId xmlns:a16="http://schemas.microsoft.com/office/drawing/2014/main" id="{1C6DD7C0-A3A3-4861-98C6-78916100DCAA}"/>
              </a:ext>
            </a:extLst>
          </p:cNvPr>
          <p:cNvSpPr>
            <a:spLocks noGrp="1"/>
          </p:cNvSpPr>
          <p:nvPr>
            <p:ph type="title" hasCustomPrompt="1"/>
          </p:nvPr>
        </p:nvSpPr>
        <p:spPr>
          <a:xfrm>
            <a:off x="391161" y="3429000"/>
            <a:ext cx="5704840" cy="697005"/>
          </a:xfrm>
          <a:prstGeom prst="rect">
            <a:avLst/>
          </a:prstGeom>
          <a:solidFill>
            <a:srgbClr val="FFFFFF">
              <a:alpha val="80000"/>
            </a:srgbClr>
          </a:solidFill>
        </p:spPr>
        <p:txBody>
          <a:bodyPr vert="horz" wrap="square" lIns="360000" tIns="180000" rIns="180000" bIns="180000" rtlCol="0" anchor="b" anchorCtr="0">
            <a:spAutoFit/>
          </a:bodyPr>
          <a:lstStyle>
            <a:lvl1pPr>
              <a:defRPr lang="de-DE" dirty="0">
                <a:latin typeface="+mj-lt"/>
              </a:defRPr>
            </a:lvl1pPr>
          </a:lstStyle>
          <a:p>
            <a:r>
              <a:rPr lang="de-DE" dirty="0"/>
              <a:t>Vortragstitel</a:t>
            </a:r>
          </a:p>
        </p:txBody>
      </p:sp>
      <p:sp>
        <p:nvSpPr>
          <p:cNvPr id="3" name="Textplatzhalter 2">
            <a:extLst>
              <a:ext uri="{FF2B5EF4-FFF2-40B4-BE49-F238E27FC236}">
                <a16:creationId xmlns:a16="http://schemas.microsoft.com/office/drawing/2014/main" id="{3A881591-96D1-49F9-9DAE-A54CFB658EA2}"/>
              </a:ext>
            </a:extLst>
          </p:cNvPr>
          <p:cNvSpPr>
            <a:spLocks noGrp="1"/>
          </p:cNvSpPr>
          <p:nvPr>
            <p:ph type="body" sz="quarter" idx="12" hasCustomPrompt="1"/>
          </p:nvPr>
        </p:nvSpPr>
        <p:spPr>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dirty="0">
                <a:latin typeface="+mn-lt"/>
              </a:defRPr>
            </a:lvl1pPr>
          </a:lstStyle>
          <a:p>
            <a:pPr lvl="0"/>
            <a:r>
              <a:rPr lang="de-DE" dirty="0"/>
              <a:t>Untertitel oder Vortragender</a:t>
            </a:r>
          </a:p>
          <a:p>
            <a:pPr lvl="0"/>
            <a:r>
              <a:rPr lang="de-DE" dirty="0"/>
              <a:t>Datum</a:t>
            </a:r>
          </a:p>
        </p:txBody>
      </p:sp>
    </p:spTree>
    <p:extLst>
      <p:ext uri="{BB962C8B-B14F-4D97-AF65-F5344CB8AC3E}">
        <p14:creationId xmlns:p14="http://schemas.microsoft.com/office/powerpoint/2010/main" val="1258997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 calcmode="lin" valueType="num">
                                      <p:cBhvr>
                                        <p:cTn id="9" dur="1500" fill="hold"/>
                                        <p:tgtEl>
                                          <p:spTgt spid="13"/>
                                        </p:tgtEl>
                                        <p:attrNameLst>
                                          <p:attrName>style.rotation</p:attrName>
                                        </p:attrNameLst>
                                      </p:cBhvr>
                                      <p:tavLst>
                                        <p:tav tm="0">
                                          <p:val>
                                            <p:fltVal val="90"/>
                                          </p:val>
                                        </p:tav>
                                        <p:tav tm="100000">
                                          <p:val>
                                            <p:fltVal val="0"/>
                                          </p:val>
                                        </p:tav>
                                      </p:tavLst>
                                    </p:anim>
                                    <p:animEffect transition="in" filter="fade">
                                      <p:cBhvr>
                                        <p:cTn id="10" dur="1500"/>
                                        <p:tgtEl>
                                          <p:spTgt spid="13"/>
                                        </p:tgtEl>
                                      </p:cBhvr>
                                    </p:animEffect>
                                  </p:childTnLst>
                                </p:cTn>
                              </p:par>
                              <p:par>
                                <p:cTn id="11" presetID="31"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250" fill="hold"/>
                                        <p:tgtEl>
                                          <p:spTgt spid="7"/>
                                        </p:tgtEl>
                                        <p:attrNameLst>
                                          <p:attrName>ppt_w</p:attrName>
                                        </p:attrNameLst>
                                      </p:cBhvr>
                                      <p:tavLst>
                                        <p:tav tm="0">
                                          <p:val>
                                            <p:fltVal val="0"/>
                                          </p:val>
                                        </p:tav>
                                        <p:tav tm="100000">
                                          <p:val>
                                            <p:strVal val="#ppt_w"/>
                                          </p:val>
                                        </p:tav>
                                      </p:tavLst>
                                    </p:anim>
                                    <p:anim calcmode="lin" valueType="num">
                                      <p:cBhvr>
                                        <p:cTn id="14" dur="1250" fill="hold"/>
                                        <p:tgtEl>
                                          <p:spTgt spid="7"/>
                                        </p:tgtEl>
                                        <p:attrNameLst>
                                          <p:attrName>ppt_h</p:attrName>
                                        </p:attrNameLst>
                                      </p:cBhvr>
                                      <p:tavLst>
                                        <p:tav tm="0">
                                          <p:val>
                                            <p:fltVal val="0"/>
                                          </p:val>
                                        </p:tav>
                                        <p:tav tm="100000">
                                          <p:val>
                                            <p:strVal val="#ppt_h"/>
                                          </p:val>
                                        </p:tav>
                                      </p:tavLst>
                                    </p:anim>
                                    <p:anim calcmode="lin" valueType="num">
                                      <p:cBhvr>
                                        <p:cTn id="15" dur="1250" fill="hold"/>
                                        <p:tgtEl>
                                          <p:spTgt spid="7"/>
                                        </p:tgtEl>
                                        <p:attrNameLst>
                                          <p:attrName>style.rotation</p:attrName>
                                        </p:attrNameLst>
                                      </p:cBhvr>
                                      <p:tavLst>
                                        <p:tav tm="0">
                                          <p:val>
                                            <p:fltVal val="90"/>
                                          </p:val>
                                        </p:tav>
                                        <p:tav tm="100000">
                                          <p:val>
                                            <p:fltVal val="0"/>
                                          </p:val>
                                        </p:tav>
                                      </p:tavLst>
                                    </p:anim>
                                    <p:animEffect transition="in" filter="fade">
                                      <p:cBhvr>
                                        <p:cTn id="16" dur="1250"/>
                                        <p:tgtEl>
                                          <p:spTgt spid="7"/>
                                        </p:tgtEl>
                                      </p:cBhvr>
                                    </p:animEffect>
                                  </p:childTnLst>
                                </p:cTn>
                              </p:par>
                              <p:par>
                                <p:cTn id="17" presetID="31" presetClass="entr" presetSubtype="0"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250" fill="hold"/>
                                        <p:tgtEl>
                                          <p:spTgt spid="15"/>
                                        </p:tgtEl>
                                        <p:attrNameLst>
                                          <p:attrName>ppt_w</p:attrName>
                                        </p:attrNameLst>
                                      </p:cBhvr>
                                      <p:tavLst>
                                        <p:tav tm="0">
                                          <p:val>
                                            <p:fltVal val="0"/>
                                          </p:val>
                                        </p:tav>
                                        <p:tav tm="100000">
                                          <p:val>
                                            <p:strVal val="#ppt_w"/>
                                          </p:val>
                                        </p:tav>
                                      </p:tavLst>
                                    </p:anim>
                                    <p:anim calcmode="lin" valueType="num">
                                      <p:cBhvr>
                                        <p:cTn id="20" dur="1250" fill="hold"/>
                                        <p:tgtEl>
                                          <p:spTgt spid="15"/>
                                        </p:tgtEl>
                                        <p:attrNameLst>
                                          <p:attrName>ppt_h</p:attrName>
                                        </p:attrNameLst>
                                      </p:cBhvr>
                                      <p:tavLst>
                                        <p:tav tm="0">
                                          <p:val>
                                            <p:fltVal val="0"/>
                                          </p:val>
                                        </p:tav>
                                        <p:tav tm="100000">
                                          <p:val>
                                            <p:strVal val="#ppt_h"/>
                                          </p:val>
                                        </p:tav>
                                      </p:tavLst>
                                    </p:anim>
                                    <p:anim calcmode="lin" valueType="num">
                                      <p:cBhvr>
                                        <p:cTn id="21" dur="1250" fill="hold"/>
                                        <p:tgtEl>
                                          <p:spTgt spid="15"/>
                                        </p:tgtEl>
                                        <p:attrNameLst>
                                          <p:attrName>style.rotation</p:attrName>
                                        </p:attrNameLst>
                                      </p:cBhvr>
                                      <p:tavLst>
                                        <p:tav tm="0">
                                          <p:val>
                                            <p:fltVal val="90"/>
                                          </p:val>
                                        </p:tav>
                                        <p:tav tm="100000">
                                          <p:val>
                                            <p:fltVal val="0"/>
                                          </p:val>
                                        </p:tav>
                                      </p:tavLst>
                                    </p:anim>
                                    <p:animEffect transition="in" filter="fade">
                                      <p:cBhvr>
                                        <p:cTn id="22" dur="1250"/>
                                        <p:tgtEl>
                                          <p:spTgt spid="15"/>
                                        </p:tgtEl>
                                      </p:cBhvr>
                                    </p:animEffect>
                                  </p:childTnLst>
                                </p:cTn>
                              </p:par>
                              <p:par>
                                <p:cTn id="23" presetID="31" presetClass="entr" presetSubtype="0" fill="hold" grpId="0" nodeType="withEffect">
                                  <p:stCondLst>
                                    <p:cond delay="150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par>
                          <p:cTn id="29" fill="hold">
                            <p:stCondLst>
                              <p:cond delay="2500"/>
                            </p:stCondLst>
                            <p:childTnLst>
                              <p:par>
                                <p:cTn id="30" presetID="10" presetClass="entr" presetSubtype="0" fill="hold" grpId="0" nodeType="afterEffect">
                                  <p:stCondLst>
                                    <p:cond delay="25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cTn>
                              </p:par>
                            </p:childTnLst>
                          </p:cTn>
                        </p:par>
                        <p:par>
                          <p:cTn id="33" fill="hold">
                            <p:stCondLst>
                              <p:cond delay="3750"/>
                            </p:stCondLst>
                            <p:childTnLst>
                              <p:par>
                                <p:cTn id="34" presetID="10" presetClass="entr" presetSubtype="0" fill="hold" grpId="0" nodeType="after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750"/>
                                        <p:tgtEl>
                                          <p:spTgt spid="11"/>
                                        </p:tgtEl>
                                      </p:cBhvr>
                                    </p:animEffect>
                                  </p:childTnLst>
                                </p:cTn>
                              </p:par>
                            </p:childTnLst>
                          </p:cTn>
                        </p:par>
                        <p:par>
                          <p:cTn id="37" fill="hold">
                            <p:stCondLst>
                              <p:cond delay="5000"/>
                            </p:stCondLst>
                            <p:childTnLst>
                              <p:par>
                                <p:cTn id="38" presetID="10" presetClass="entr" presetSubtype="0" fill="hold" grpId="0" nodeType="afterEffect">
                                  <p:stCondLst>
                                    <p:cond delay="250"/>
                                  </p:stCondLst>
                                  <p:childTnLst>
                                    <p:set>
                                      <p:cBhvr>
                                        <p:cTn id="39" dur="1" fill="hold">
                                          <p:stCondLst>
                                            <p:cond delay="0"/>
                                          </p:stCondLst>
                                        </p:cTn>
                                        <p:tgtEl>
                                          <p:spTgt spid="3">
                                            <p:bg/>
                                          </p:spTgt>
                                        </p:tgtEl>
                                        <p:attrNameLst>
                                          <p:attrName>style.visibility</p:attrName>
                                        </p:attrNameLst>
                                      </p:cBhvr>
                                      <p:to>
                                        <p:strVal val="visible"/>
                                      </p:to>
                                    </p:set>
                                    <p:animEffect transition="in" filter="fade">
                                      <p:cBhvr>
                                        <p:cTn id="40" dur="750"/>
                                        <p:tgtEl>
                                          <p:spTgt spid="3">
                                            <p:bg/>
                                          </p:spTgt>
                                        </p:tgtEl>
                                      </p:cBhvr>
                                    </p:animEffect>
                                  </p:childTnLst>
                                </p:cTn>
                              </p:par>
                            </p:childTnLst>
                          </p:cTn>
                        </p:par>
                        <p:par>
                          <p:cTn id="41" fill="hold">
                            <p:stCondLst>
                              <p:cond delay="6000"/>
                            </p:stCondLst>
                            <p:childTnLst>
                              <p:par>
                                <p:cTn id="42" presetID="10" presetClass="entr" presetSubtype="0" fill="hold" grpId="0" nodeType="afterEffect">
                                  <p:stCondLst>
                                    <p:cond delay="25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fade">
                                      <p:cBhvr>
                                        <p:cTn id="44" dur="750"/>
                                        <p:tgtEl>
                                          <p:spTgt spid="3">
                                            <p:txEl>
                                              <p:pRg st="0" end="0"/>
                                            </p:txEl>
                                          </p:spTgt>
                                        </p:tgtEl>
                                      </p:cBhvr>
                                    </p:animEffect>
                                  </p:childTnLst>
                                </p:cTn>
                              </p:par>
                            </p:childTnLst>
                          </p:cTn>
                        </p:par>
                        <p:par>
                          <p:cTn id="45" fill="hold">
                            <p:stCondLst>
                              <p:cond delay="7000"/>
                            </p:stCondLst>
                            <p:childTnLst>
                              <p:par>
                                <p:cTn id="46" presetID="10" presetClass="entr" presetSubtype="0" fill="hold" grpId="0" nodeType="afterEffect">
                                  <p:stCondLst>
                                    <p:cond delay="250"/>
                                  </p:stCondLst>
                                  <p:childTnLst>
                                    <p:set>
                                      <p:cBhvr>
                                        <p:cTn id="47" dur="1" fill="hold">
                                          <p:stCondLst>
                                            <p:cond delay="0"/>
                                          </p:stCondLst>
                                        </p:cTn>
                                        <p:tgtEl>
                                          <p:spTgt spid="3">
                                            <p:txEl>
                                              <p:pRg st="1" end="1"/>
                                            </p:txEl>
                                          </p:spTgt>
                                        </p:tgtEl>
                                        <p:attrNameLst>
                                          <p:attrName>style.visibility</p:attrName>
                                        </p:attrNameLst>
                                      </p:cBhvr>
                                      <p:to>
                                        <p:strVal val="visible"/>
                                      </p:to>
                                    </p:set>
                                    <p:animEffect transition="in" filter="fade">
                                      <p:cBhvr>
                                        <p:cTn id="48"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5" grpId="0" animBg="1"/>
      <p:bldP spid="16" grpId="0" animBg="1"/>
      <p:bldP spid="11" grpId="0" animBg="1"/>
      <p:bldP spid="3" grpId="0" build="p" animBg="1">
        <p:tmplLst>
          <p:tmpl>
            <p:tnLst>
              <p:par>
                <p:cTn presetID="10" presetClass="entr" presetSubtype="0" fill="hold" nodeType="after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 lvl="1">
            <p:tnLst>
              <p:par>
                <p:cTn presetID="10" presetClass="entr" presetSubtype="0" fill="hold" nodeType="after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ld links und Tex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8E9D0CED-D1CF-4B38-9E52-31663817BED2}"/>
              </a:ext>
            </a:extLst>
          </p:cNvPr>
          <p:cNvGrpSpPr/>
          <p:nvPr/>
        </p:nvGrpSpPr>
        <p:grpSpPr>
          <a:xfrm>
            <a:off x="360405" y="500476"/>
            <a:ext cx="7539990" cy="6224366"/>
            <a:chOff x="360405" y="500476"/>
            <a:chExt cx="7539990" cy="6224366"/>
          </a:xfrm>
        </p:grpSpPr>
        <p:sp>
          <p:nvSpPr>
            <p:cNvPr id="14" name="Ellipse 8">
              <a:extLst>
                <a:ext uri="{FF2B5EF4-FFF2-40B4-BE49-F238E27FC236}">
                  <a16:creationId xmlns:a16="http://schemas.microsoft.com/office/drawing/2014/main" id="{B6516DD7-F8F2-4443-BCA4-CCF246516082}"/>
                </a:ext>
              </a:extLst>
            </p:cNvPr>
            <p:cNvSpPr/>
            <p:nvPr/>
          </p:nvSpPr>
          <p:spPr>
            <a:xfrm>
              <a:off x="36040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7">
              <a:extLst>
                <a:ext uri="{FF2B5EF4-FFF2-40B4-BE49-F238E27FC236}">
                  <a16:creationId xmlns:a16="http://schemas.microsoft.com/office/drawing/2014/main" id="{57E8CB31-A585-44CD-A8D3-B9BF775F2663}"/>
                </a:ext>
              </a:extLst>
            </p:cNvPr>
            <p:cNvSpPr/>
            <p:nvPr/>
          </p:nvSpPr>
          <p:spPr>
            <a:xfrm>
              <a:off x="97024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6" name="Ellipse 6">
              <a:extLst>
                <a:ext uri="{FF2B5EF4-FFF2-40B4-BE49-F238E27FC236}">
                  <a16:creationId xmlns:a16="http://schemas.microsoft.com/office/drawing/2014/main" id="{EC1D58A7-8202-4B0D-8D27-CD68388EFE35}"/>
                </a:ext>
              </a:extLst>
            </p:cNvPr>
            <p:cNvSpPr/>
            <p:nvPr/>
          </p:nvSpPr>
          <p:spPr>
            <a:xfrm>
              <a:off x="219555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7" name="Ellipse 5">
              <a:extLst>
                <a:ext uri="{FF2B5EF4-FFF2-40B4-BE49-F238E27FC236}">
                  <a16:creationId xmlns:a16="http://schemas.microsoft.com/office/drawing/2014/main" id="{A3BBD140-30D5-43FD-B3E0-C184923FCB9D}"/>
                </a:ext>
              </a:extLst>
            </p:cNvPr>
            <p:cNvSpPr/>
            <p:nvPr/>
          </p:nvSpPr>
          <p:spPr>
            <a:xfrm>
              <a:off x="1200411" y="1020002"/>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grpSp>
      <p:sp>
        <p:nvSpPr>
          <p:cNvPr id="18" name="Bildplatzhalter 2">
            <a:extLst>
              <a:ext uri="{FF2B5EF4-FFF2-40B4-BE49-F238E27FC236}">
                <a16:creationId xmlns:a16="http://schemas.microsoft.com/office/drawing/2014/main" id="{F5BF5CAB-4E28-440E-9DB4-DD97C7739FFD}"/>
              </a:ext>
            </a:extLst>
          </p:cNvPr>
          <p:cNvSpPr>
            <a:spLocks noGrp="1" noChangeAspect="1"/>
          </p:cNvSpPr>
          <p:nvPr>
            <p:ph type="pic" sz="quarter" idx="11" hasCustomPrompt="1"/>
          </p:nvPr>
        </p:nvSpPr>
        <p:spPr>
          <a:xfrm>
            <a:off x="2195555" y="1020002"/>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51" name="Titelplatzhalter 8">
            <a:extLst>
              <a:ext uri="{FF2B5EF4-FFF2-40B4-BE49-F238E27FC236}">
                <a16:creationId xmlns:a16="http://schemas.microsoft.com/office/drawing/2014/main" id="{D9AA27AE-9EF2-4DFE-9323-1CB7C1A8D6DA}"/>
              </a:ext>
            </a:extLst>
          </p:cNvPr>
          <p:cNvSpPr>
            <a:spLocks noGrp="1"/>
          </p:cNvSpPr>
          <p:nvPr>
            <p:ph type="title" hasCustomPrompt="1"/>
          </p:nvPr>
        </p:nvSpPr>
        <p:spPr>
          <a:xfrm>
            <a:off x="6095998" y="133560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
        <p:nvSpPr>
          <p:cNvPr id="52" name="Textplatzhalter 2">
            <a:extLst>
              <a:ext uri="{FF2B5EF4-FFF2-40B4-BE49-F238E27FC236}">
                <a16:creationId xmlns:a16="http://schemas.microsoft.com/office/drawing/2014/main" id="{15603EEE-040B-4D70-861D-8C7FEF41E857}"/>
              </a:ext>
            </a:extLst>
          </p:cNvPr>
          <p:cNvSpPr>
            <a:spLocks noGrp="1"/>
          </p:cNvSpPr>
          <p:nvPr>
            <p:ph type="body" sz="quarter" idx="12" hasCustomPrompt="1"/>
          </p:nvPr>
        </p:nvSpPr>
        <p:spPr>
          <a:xfrm>
            <a:off x="6095999" y="19764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Tree>
    <p:extLst>
      <p:ext uri="{BB962C8B-B14F-4D97-AF65-F5344CB8AC3E}">
        <p14:creationId xmlns:p14="http://schemas.microsoft.com/office/powerpoint/2010/main" val="341724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750"/>
                            </p:stCondLst>
                            <p:childTnLst>
                              <p:par>
                                <p:cTn id="16" presetID="10" presetClass="entr" presetSubtype="0" fill="hold" grpId="0" nodeType="afterEffect">
                                  <p:stCondLst>
                                    <p:cond delay="50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750"/>
                                        <p:tgtEl>
                                          <p:spTgt spid="51"/>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52">
                                            <p:bg/>
                                          </p:spTgt>
                                        </p:tgtEl>
                                        <p:attrNameLst>
                                          <p:attrName>style.visibility</p:attrName>
                                        </p:attrNameLst>
                                      </p:cBhvr>
                                      <p:to>
                                        <p:strVal val="visible"/>
                                      </p:to>
                                    </p:set>
                                    <p:animEffect transition="in" filter="fade">
                                      <p:cBhvr>
                                        <p:cTn id="22" dur="750"/>
                                        <p:tgtEl>
                                          <p:spTgt spid="52">
                                            <p:bg/>
                                          </p:spTgt>
                                        </p:tgtEl>
                                      </p:cBhvr>
                                    </p:animEffect>
                                  </p:childTnLst>
                                </p:cTn>
                              </p:par>
                            </p:childTnLst>
                          </p:cTn>
                        </p:par>
                        <p:par>
                          <p:cTn id="23" fill="hold">
                            <p:stCondLst>
                              <p:cond delay="3750"/>
                            </p:stCondLst>
                            <p:childTnLst>
                              <p:par>
                                <p:cTn id="24" presetID="10" presetClass="entr" presetSubtype="0" fill="hold" grpId="0" nodeType="afterEffect">
                                  <p:stCondLst>
                                    <p:cond delay="0"/>
                                  </p:stCondLst>
                                  <p:childTnLst>
                                    <p:set>
                                      <p:cBhvr>
                                        <p:cTn id="25" dur="1" fill="hold">
                                          <p:stCondLst>
                                            <p:cond delay="0"/>
                                          </p:stCondLst>
                                        </p:cTn>
                                        <p:tgtEl>
                                          <p:spTgt spid="52">
                                            <p:txEl>
                                              <p:pRg st="0" end="0"/>
                                            </p:txEl>
                                          </p:spTgt>
                                        </p:tgtEl>
                                        <p:attrNameLst>
                                          <p:attrName>style.visibility</p:attrName>
                                        </p:attrNameLst>
                                      </p:cBhvr>
                                      <p:to>
                                        <p:strVal val="visible"/>
                                      </p:to>
                                    </p:set>
                                    <p:animEffect transition="in" filter="fade">
                                      <p:cBhvr>
                                        <p:cTn id="26" dur="75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1" grpId="0" animBg="1"/>
      <p:bldP spid="52" grpId="0" build="p" animBg="1">
        <p:tmplLst>
          <p:tmpl>
            <p:tnLst>
              <p:par>
                <p:cTn presetID="10" presetClass="entr" presetSubtype="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750"/>
                        <p:tgtEl>
                          <p:spTgt spid="5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750"/>
                        <p:tgtEl>
                          <p:spTgt spid="52"/>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ld rechts und Tex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9F3290FC-D3B6-4C51-AB43-8582A796F02F}"/>
              </a:ext>
            </a:extLst>
          </p:cNvPr>
          <p:cNvGrpSpPr/>
          <p:nvPr/>
        </p:nvGrpSpPr>
        <p:grpSpPr>
          <a:xfrm>
            <a:off x="4178985" y="450309"/>
            <a:ext cx="7539990" cy="6224366"/>
            <a:chOff x="4178985" y="450309"/>
            <a:chExt cx="7539990" cy="6224366"/>
          </a:xfrm>
        </p:grpSpPr>
        <p:sp>
          <p:nvSpPr>
            <p:cNvPr id="53" name="Ellipse 12">
              <a:extLst>
                <a:ext uri="{FF2B5EF4-FFF2-40B4-BE49-F238E27FC236}">
                  <a16:creationId xmlns:a16="http://schemas.microsoft.com/office/drawing/2014/main" id="{D706FD00-8535-4EF4-9453-6F18FFEF312F}"/>
                </a:ext>
              </a:extLst>
            </p:cNvPr>
            <p:cNvSpPr/>
            <p:nvPr/>
          </p:nvSpPr>
          <p:spPr>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4" name="Ellipse 11">
              <a:extLst>
                <a:ext uri="{FF2B5EF4-FFF2-40B4-BE49-F238E27FC236}">
                  <a16:creationId xmlns:a16="http://schemas.microsoft.com/office/drawing/2014/main" id="{EBC02739-7759-45B1-ACBE-CEAB3F53F7BE}"/>
                </a:ext>
              </a:extLst>
            </p:cNvPr>
            <p:cNvSpPr/>
            <p:nvPr/>
          </p:nvSpPr>
          <p:spPr>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5" name="Ellipse 10">
              <a:extLst>
                <a:ext uri="{FF2B5EF4-FFF2-40B4-BE49-F238E27FC236}">
                  <a16:creationId xmlns:a16="http://schemas.microsoft.com/office/drawing/2014/main" id="{DCC95E9A-AEA3-4BC7-9D30-FEBB00BF81A0}"/>
                </a:ext>
              </a:extLst>
            </p:cNvPr>
            <p:cNvSpPr/>
            <p:nvPr/>
          </p:nvSpPr>
          <p:spPr>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6" name="Ellipse 9">
              <a:extLst>
                <a:ext uri="{FF2B5EF4-FFF2-40B4-BE49-F238E27FC236}">
                  <a16:creationId xmlns:a16="http://schemas.microsoft.com/office/drawing/2014/main" id="{3D0A3654-09AE-4290-A0E4-46343CC0A960}"/>
                </a:ext>
              </a:extLst>
            </p:cNvPr>
            <p:cNvSpPr/>
            <p:nvPr/>
          </p:nvSpPr>
          <p:spPr>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grpSp>
      <p:sp>
        <p:nvSpPr>
          <p:cNvPr id="57" name="Bildplatzhalter 3">
            <a:extLst>
              <a:ext uri="{FF2B5EF4-FFF2-40B4-BE49-F238E27FC236}">
                <a16:creationId xmlns:a16="http://schemas.microsoft.com/office/drawing/2014/main" id="{59100112-6FD0-4384-997B-00ED866F7AA6}"/>
              </a:ext>
            </a:extLst>
          </p:cNvPr>
          <p:cNvSpPr>
            <a:spLocks noGrp="1" noChangeAspect="1"/>
          </p:cNvSpPr>
          <p:nvPr>
            <p:ph type="pic" sz="quarter" idx="13" hasCustomPrompt="1"/>
          </p:nvPr>
        </p:nvSpPr>
        <p:spPr>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59" name="Textplatzhalter 2">
            <a:extLst>
              <a:ext uri="{FF2B5EF4-FFF2-40B4-BE49-F238E27FC236}">
                <a16:creationId xmlns:a16="http://schemas.microsoft.com/office/drawing/2014/main" id="{D822AB82-7A5C-426F-AC6C-934E1F250A6E}"/>
              </a:ext>
            </a:extLst>
          </p:cNvPr>
          <p:cNvSpPr>
            <a:spLocks noGrp="1"/>
          </p:cNvSpPr>
          <p:nvPr>
            <p:ph type="body" sz="quarter" idx="14" hasCustomPrompt="1"/>
          </p:nvPr>
        </p:nvSpPr>
        <p:spPr>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
        <p:nvSpPr>
          <p:cNvPr id="60" name="Titelplatzhalter 8">
            <a:extLst>
              <a:ext uri="{FF2B5EF4-FFF2-40B4-BE49-F238E27FC236}">
                <a16:creationId xmlns:a16="http://schemas.microsoft.com/office/drawing/2014/main" id="{FC4A4BAE-8AF5-4E9D-8925-A801EDD3A95F}"/>
              </a:ext>
            </a:extLst>
          </p:cNvPr>
          <p:cNvSpPr>
            <a:spLocks noGrp="1"/>
          </p:cNvSpPr>
          <p:nvPr>
            <p:ph type="title" hasCustomPrompt="1"/>
          </p:nvPr>
        </p:nvSpPr>
        <p:spPr>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Tree>
    <p:extLst>
      <p:ext uri="{BB962C8B-B14F-4D97-AF65-F5344CB8AC3E}">
        <p14:creationId xmlns:p14="http://schemas.microsoft.com/office/powerpoint/2010/main" val="1962753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25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500"/>
                                        <p:tgtEl>
                                          <p:spTgt spid="57"/>
                                        </p:tgtEl>
                                      </p:cBhvr>
                                    </p:animEffect>
                                  </p:childTnLst>
                                </p:cTn>
                              </p:par>
                            </p:childTnLst>
                          </p:cTn>
                        </p:par>
                        <p:par>
                          <p:cTn id="15" fill="hold">
                            <p:stCondLst>
                              <p:cond delay="1750"/>
                            </p:stCondLst>
                            <p:childTnLst>
                              <p:par>
                                <p:cTn id="16" presetID="10" presetClass="entr" presetSubtype="0" fill="hold" grpId="0" nodeType="afterEffect">
                                  <p:stCondLst>
                                    <p:cond delay="50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750"/>
                                        <p:tgtEl>
                                          <p:spTgt spid="60"/>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59">
                                            <p:bg/>
                                          </p:spTgt>
                                        </p:tgtEl>
                                        <p:attrNameLst>
                                          <p:attrName>style.visibility</p:attrName>
                                        </p:attrNameLst>
                                      </p:cBhvr>
                                      <p:to>
                                        <p:strVal val="visible"/>
                                      </p:to>
                                    </p:set>
                                    <p:animEffect transition="in" filter="fade">
                                      <p:cBhvr>
                                        <p:cTn id="22" dur="750"/>
                                        <p:tgtEl>
                                          <p:spTgt spid="59">
                                            <p:bg/>
                                          </p:spTgt>
                                        </p:tgtEl>
                                      </p:cBhvr>
                                    </p:animEffect>
                                  </p:childTnLst>
                                </p:cTn>
                              </p:par>
                            </p:childTnLst>
                          </p:cTn>
                        </p:par>
                        <p:par>
                          <p:cTn id="23" fill="hold">
                            <p:stCondLst>
                              <p:cond delay="3750"/>
                            </p:stCondLst>
                            <p:childTnLst>
                              <p:par>
                                <p:cTn id="24" presetID="10" presetClass="entr" presetSubtype="0" fill="hold" grpId="0" nodeType="afterEffect">
                                  <p:stCondLst>
                                    <p:cond delay="0"/>
                                  </p:stCondLst>
                                  <p:childTnLst>
                                    <p:set>
                                      <p:cBhvr>
                                        <p:cTn id="25" dur="1" fill="hold">
                                          <p:stCondLst>
                                            <p:cond delay="0"/>
                                          </p:stCondLst>
                                        </p:cTn>
                                        <p:tgtEl>
                                          <p:spTgt spid="59">
                                            <p:txEl>
                                              <p:pRg st="0" end="0"/>
                                            </p:txEl>
                                          </p:spTgt>
                                        </p:tgtEl>
                                        <p:attrNameLst>
                                          <p:attrName>style.visibility</p:attrName>
                                        </p:attrNameLst>
                                      </p:cBhvr>
                                      <p:to>
                                        <p:strVal val="visible"/>
                                      </p:to>
                                    </p:set>
                                    <p:animEffect transition="in" filter="fade">
                                      <p:cBhvr>
                                        <p:cTn id="26" dur="75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build="p" animBg="1">
        <p:tmplLst>
          <p:tmpl>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750"/>
                        <p:tgtEl>
                          <p:spTgt spid="5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750"/>
                        <p:tgtEl>
                          <p:spTgt spid="59"/>
                        </p:tgtEl>
                      </p:cBhvr>
                    </p:animEffect>
                  </p:childTnLst>
                </p:cTn>
              </p:par>
            </p:tnLst>
          </p:tmpl>
        </p:tmplLst>
      </p:bldP>
      <p:bldP spid="6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Zwei Bilder mit Text">
    <p:spTree>
      <p:nvGrpSpPr>
        <p:cNvPr id="1" name=""/>
        <p:cNvGrpSpPr/>
        <p:nvPr/>
      </p:nvGrpSpPr>
      <p:grpSpPr>
        <a:xfrm>
          <a:off x="0" y="0"/>
          <a:ext cx="0" cy="0"/>
          <a:chOff x="0" y="0"/>
          <a:chExt cx="0" cy="0"/>
        </a:xfrm>
      </p:grpSpPr>
      <p:sp>
        <p:nvSpPr>
          <p:cNvPr id="22" name="Bildplatzhalter 5">
            <a:extLst>
              <a:ext uri="{FF2B5EF4-FFF2-40B4-BE49-F238E27FC236}">
                <a16:creationId xmlns:a16="http://schemas.microsoft.com/office/drawing/2014/main" id="{5508CACA-AEAD-4876-BAEB-48432E6E71D9}"/>
              </a:ext>
            </a:extLst>
          </p:cNvPr>
          <p:cNvSpPr>
            <a:spLocks noGrp="1"/>
          </p:cNvSpPr>
          <p:nvPr>
            <p:ph type="pic" sz="quarter" idx="20" hasCustomPrompt="1"/>
          </p:nvPr>
        </p:nvSpPr>
        <p:spPr>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dirty="0"/>
            </a:lvl1pPr>
          </a:lstStyle>
          <a:p>
            <a:r>
              <a:rPr lang="de-DE" dirty="0"/>
              <a:t>Hier Bild einfügen</a:t>
            </a:r>
          </a:p>
        </p:txBody>
      </p:sp>
      <p:sp>
        <p:nvSpPr>
          <p:cNvPr id="20" name="Bildplatzhalter 4">
            <a:extLst>
              <a:ext uri="{FF2B5EF4-FFF2-40B4-BE49-F238E27FC236}">
                <a16:creationId xmlns:a16="http://schemas.microsoft.com/office/drawing/2014/main" id="{E9F54727-CD0E-4825-8839-5DE9D5DBF612}"/>
              </a:ext>
            </a:extLst>
          </p:cNvPr>
          <p:cNvSpPr>
            <a:spLocks noGrp="1"/>
          </p:cNvSpPr>
          <p:nvPr>
            <p:ph type="pic" sz="quarter" idx="21" hasCustomPrompt="1"/>
          </p:nvPr>
        </p:nvSpPr>
        <p:spPr>
          <a:xfrm>
            <a:off x="6277202" y="1081564"/>
            <a:ext cx="5554800" cy="3731872"/>
          </a:xfrm>
          <a:prstGeom prst="rect">
            <a:avLst/>
          </a:prstGeom>
          <a:pattFill prst="pct5">
            <a:fgClr>
              <a:schemeClr val="accent2"/>
            </a:fgClr>
            <a:bgClr>
              <a:schemeClr val="bg1"/>
            </a:bgClr>
          </a:pattFill>
        </p:spPr>
        <p:txBody>
          <a:bodyPr lIns="0" tIns="0" rIns="0" bIns="0" anchor="ctr" anchorCtr="1"/>
          <a:lstStyle>
            <a:lvl1pPr>
              <a:defRPr lang="de-DE" dirty="0"/>
            </a:lvl1pPr>
          </a:lstStyle>
          <a:p>
            <a:r>
              <a:rPr lang="de-DE" dirty="0"/>
              <a:t>Hier Bild einfügen</a:t>
            </a:r>
          </a:p>
        </p:txBody>
      </p:sp>
      <p:sp>
        <p:nvSpPr>
          <p:cNvPr id="50" name="Textplatzhalter 2">
            <a:extLst>
              <a:ext uri="{FF2B5EF4-FFF2-40B4-BE49-F238E27FC236}">
                <a16:creationId xmlns:a16="http://schemas.microsoft.com/office/drawing/2014/main" id="{49CAA0BB-F99D-435E-8F5A-60302EA6BC71}"/>
              </a:ext>
            </a:extLst>
          </p:cNvPr>
          <p:cNvSpPr>
            <a:spLocks noGrp="1"/>
          </p:cNvSpPr>
          <p:nvPr>
            <p:ph type="body" sz="quarter" idx="13" hasCustomPrompt="1"/>
          </p:nvPr>
        </p:nvSpPr>
        <p:spPr>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r>
              <a:rPr lang="de-DE" dirty="0"/>
              <a:t>Text 1</a:t>
            </a:r>
          </a:p>
        </p:txBody>
      </p:sp>
      <p:sp>
        <p:nvSpPr>
          <p:cNvPr id="21" name="Textplatzhalter 2">
            <a:extLst>
              <a:ext uri="{FF2B5EF4-FFF2-40B4-BE49-F238E27FC236}">
                <a16:creationId xmlns:a16="http://schemas.microsoft.com/office/drawing/2014/main" id="{8C17AB72-5655-4037-A9B0-C4243AEF8FB1}"/>
              </a:ext>
            </a:extLst>
          </p:cNvPr>
          <p:cNvSpPr>
            <a:spLocks noGrp="1"/>
          </p:cNvSpPr>
          <p:nvPr>
            <p:ph type="body" sz="quarter" idx="22" hasCustomPrompt="1"/>
          </p:nvPr>
        </p:nvSpPr>
        <p:spPr>
          <a:xfrm>
            <a:off x="6277201"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r>
              <a:rPr lang="de-DE" dirty="0"/>
              <a:t>Text 2</a:t>
            </a:r>
          </a:p>
        </p:txBody>
      </p:sp>
      <p:sp>
        <p:nvSpPr>
          <p:cNvPr id="23" name="Titelplatzhalter 8">
            <a:extLst>
              <a:ext uri="{FF2B5EF4-FFF2-40B4-BE49-F238E27FC236}">
                <a16:creationId xmlns:a16="http://schemas.microsoft.com/office/drawing/2014/main" id="{A60D0160-C5F1-4790-8A6A-627C6B726142}"/>
              </a:ext>
            </a:extLst>
          </p:cNvPr>
          <p:cNvSpPr>
            <a:spLocks noGrp="1"/>
          </p:cNvSpPr>
          <p:nvPr>
            <p:ph type="title" hasCustomPrompt="1"/>
          </p:nvPr>
        </p:nvSpPr>
        <p:spPr>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r>
              <a:rPr lang="de-DE" dirty="0"/>
              <a:t>Überschrift 1</a:t>
            </a:r>
          </a:p>
        </p:txBody>
      </p:sp>
      <p:sp>
        <p:nvSpPr>
          <p:cNvPr id="24" name="Titelplatzhalter 8">
            <a:extLst>
              <a:ext uri="{FF2B5EF4-FFF2-40B4-BE49-F238E27FC236}">
                <a16:creationId xmlns:a16="http://schemas.microsoft.com/office/drawing/2014/main" id="{E9C5B368-DDB7-4A3C-A8D3-A0E60C4AA32F}"/>
              </a:ext>
            </a:extLst>
          </p:cNvPr>
          <p:cNvSpPr txBox="1">
            <a:spLocks/>
          </p:cNvSpPr>
          <p:nvPr/>
        </p:nvSpPr>
        <p:spPr>
          <a:xfrm>
            <a:off x="6458176"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lgn="l" defTabSz="914400" rtl="0" eaLnBrk="1" latinLnBrk="0" hangingPunct="1">
              <a:lnSpc>
                <a:spcPct val="90000"/>
              </a:lnSpc>
              <a:spcBef>
                <a:spcPct val="0"/>
              </a:spcBef>
              <a:buNone/>
              <a:defRPr sz="2000" kern="1200">
                <a:solidFill>
                  <a:schemeClr val="tx1"/>
                </a:solidFill>
                <a:latin typeface="Zapf Humanist 601 Ultra" pitchFamily="50" charset="0"/>
                <a:ea typeface="+mj-ea"/>
                <a:cs typeface="+mj-cs"/>
              </a:defRPr>
            </a:lvl1pPr>
          </a:lstStyle>
          <a:p>
            <a:r>
              <a:rPr lang="de-DE" dirty="0">
                <a:latin typeface="+mj-lt"/>
              </a:rPr>
              <a:t>Überschrift 2</a:t>
            </a:r>
          </a:p>
        </p:txBody>
      </p:sp>
    </p:spTree>
    <p:extLst>
      <p:ext uri="{BB962C8B-B14F-4D97-AF65-F5344CB8AC3E}">
        <p14:creationId xmlns:p14="http://schemas.microsoft.com/office/powerpoint/2010/main" val="960094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childTnLst>
                          </p:cTn>
                        </p:par>
                        <p:par>
                          <p:cTn id="8" fill="hold">
                            <p:stCondLst>
                              <p:cond delay="1250"/>
                            </p:stCondLst>
                            <p:childTnLst>
                              <p:par>
                                <p:cTn id="9" presetID="10" presetClass="entr" presetSubtype="0" fill="hold" grpId="0" nodeType="afterEffect">
                                  <p:stCondLst>
                                    <p:cond delay="25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2500"/>
                            </p:stCondLst>
                            <p:childTnLst>
                              <p:par>
                                <p:cTn id="13" presetID="10" presetClass="entr" presetSubtype="0" fill="hold" grpId="0" nodeType="afterEffect">
                                  <p:stCondLst>
                                    <p:cond delay="500"/>
                                  </p:stCondLst>
                                  <p:childTnLst>
                                    <p:set>
                                      <p:cBhvr>
                                        <p:cTn id="14" dur="1" fill="hold">
                                          <p:stCondLst>
                                            <p:cond delay="0"/>
                                          </p:stCondLst>
                                        </p:cTn>
                                        <p:tgtEl>
                                          <p:spTgt spid="50">
                                            <p:bg/>
                                          </p:spTgt>
                                        </p:tgtEl>
                                        <p:attrNameLst>
                                          <p:attrName>style.visibility</p:attrName>
                                        </p:attrNameLst>
                                      </p:cBhvr>
                                      <p:to>
                                        <p:strVal val="visible"/>
                                      </p:to>
                                    </p:set>
                                    <p:animEffect transition="in" filter="fade">
                                      <p:cBhvr>
                                        <p:cTn id="15" dur="1000"/>
                                        <p:tgtEl>
                                          <p:spTgt spid="50">
                                            <p:bg/>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1000"/>
                                        <p:tgtEl>
                                          <p:spTgt spid="5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750"/>
                                        <p:tgtEl>
                                          <p:spTgt spid="20"/>
                                        </p:tgtEl>
                                      </p:cBhvr>
                                    </p:animEffect>
                                  </p:childTnLst>
                                </p:cTn>
                              </p:par>
                            </p:childTnLst>
                          </p:cTn>
                        </p:par>
                        <p:par>
                          <p:cTn id="24" fill="hold">
                            <p:stCondLst>
                              <p:cond delay="1250"/>
                            </p:stCondLst>
                            <p:childTnLst>
                              <p:par>
                                <p:cTn id="25" presetID="10" presetClass="entr" presetSubtype="0" fill="hold" grpId="0" nodeType="afterEffect">
                                  <p:stCondLst>
                                    <p:cond delay="25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childTnLst>
                                </p:cTn>
                              </p:par>
                            </p:childTnLst>
                          </p:cTn>
                        </p:par>
                        <p:par>
                          <p:cTn id="28" fill="hold">
                            <p:stCondLst>
                              <p:cond delay="2500"/>
                            </p:stCondLst>
                            <p:childTnLst>
                              <p:par>
                                <p:cTn id="29" presetID="10" presetClass="entr" presetSubtype="0" fill="hold" grpId="0" nodeType="afterEffect">
                                  <p:stCondLst>
                                    <p:cond delay="500"/>
                                  </p:stCondLst>
                                  <p:childTnLst>
                                    <p:set>
                                      <p:cBhvr>
                                        <p:cTn id="30" dur="1" fill="hold">
                                          <p:stCondLst>
                                            <p:cond delay="0"/>
                                          </p:stCondLst>
                                        </p:cTn>
                                        <p:tgtEl>
                                          <p:spTgt spid="21">
                                            <p:bg/>
                                          </p:spTgt>
                                        </p:tgtEl>
                                        <p:attrNameLst>
                                          <p:attrName>style.visibility</p:attrName>
                                        </p:attrNameLst>
                                      </p:cBhvr>
                                      <p:to>
                                        <p:strVal val="visible"/>
                                      </p:to>
                                    </p:set>
                                    <p:animEffect transition="in" filter="fade">
                                      <p:cBhvr>
                                        <p:cTn id="31" dur="1000"/>
                                        <p:tgtEl>
                                          <p:spTgt spid="21">
                                            <p:bg/>
                                          </p:spTgt>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fade">
                                      <p:cBhvr>
                                        <p:cTn id="34"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P spid="50" grpId="0" uiExpand="1" build="p" animBg="1">
        <p:tmplLst>
          <p:tmpl>
            <p:tnLst>
              <p:par>
                <p:cTn presetID="10" presetClass="entr" presetSubtype="0" fill="hold" nodeType="after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Lst>
      </p:bldP>
      <p:bldP spid="21" grpId="0" uiExpand="1" build="p" animBg="1">
        <p:tmplLst>
          <p:tmpl>
            <p:tnLst>
              <p:par>
                <p:cTn presetID="10" presetClass="entr" presetSubtype="0" fill="hold" nodeType="after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3" grpId="0" animBg="1"/>
      <p:bldP spid="24"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Zwei Bilder mit Text">
    <p:spTree>
      <p:nvGrpSpPr>
        <p:cNvPr id="1" name=""/>
        <p:cNvGrpSpPr/>
        <p:nvPr/>
      </p:nvGrpSpPr>
      <p:grpSpPr>
        <a:xfrm>
          <a:off x="0" y="0"/>
          <a:ext cx="0" cy="0"/>
          <a:chOff x="0" y="0"/>
          <a:chExt cx="0" cy="0"/>
        </a:xfrm>
      </p:grpSpPr>
      <p:sp>
        <p:nvSpPr>
          <p:cNvPr id="22" name="Bildplatzhalter 5">
            <a:extLst>
              <a:ext uri="{FF2B5EF4-FFF2-40B4-BE49-F238E27FC236}">
                <a16:creationId xmlns:a16="http://schemas.microsoft.com/office/drawing/2014/main" id="{5508CACA-AEAD-4876-BAEB-48432E6E71D9}"/>
              </a:ext>
            </a:extLst>
          </p:cNvPr>
          <p:cNvSpPr>
            <a:spLocks noGrp="1"/>
          </p:cNvSpPr>
          <p:nvPr>
            <p:ph type="pic" sz="quarter" idx="20" hasCustomPrompt="1"/>
          </p:nvPr>
        </p:nvSpPr>
        <p:spPr>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dirty="0"/>
            </a:lvl1pPr>
          </a:lstStyle>
          <a:p>
            <a:r>
              <a:rPr lang="de-DE" dirty="0"/>
              <a:t>Hier Bild einfügen</a:t>
            </a:r>
          </a:p>
        </p:txBody>
      </p:sp>
      <p:sp>
        <p:nvSpPr>
          <p:cNvPr id="50" name="Textplatzhalter 2">
            <a:extLst>
              <a:ext uri="{FF2B5EF4-FFF2-40B4-BE49-F238E27FC236}">
                <a16:creationId xmlns:a16="http://schemas.microsoft.com/office/drawing/2014/main" id="{49CAA0BB-F99D-435E-8F5A-60302EA6BC71}"/>
              </a:ext>
            </a:extLst>
          </p:cNvPr>
          <p:cNvSpPr>
            <a:spLocks noGrp="1"/>
          </p:cNvSpPr>
          <p:nvPr>
            <p:ph type="body" sz="quarter" idx="13" hasCustomPrompt="1"/>
          </p:nvPr>
        </p:nvSpPr>
        <p:spPr>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r>
              <a:rPr lang="de-DE" dirty="0"/>
              <a:t>Text 1</a:t>
            </a:r>
          </a:p>
        </p:txBody>
      </p:sp>
      <p:sp>
        <p:nvSpPr>
          <p:cNvPr id="21" name="Textplatzhalter 2">
            <a:extLst>
              <a:ext uri="{FF2B5EF4-FFF2-40B4-BE49-F238E27FC236}">
                <a16:creationId xmlns:a16="http://schemas.microsoft.com/office/drawing/2014/main" id="{8C17AB72-5655-4037-A9B0-C4243AEF8FB1}"/>
              </a:ext>
            </a:extLst>
          </p:cNvPr>
          <p:cNvSpPr>
            <a:spLocks noGrp="1"/>
          </p:cNvSpPr>
          <p:nvPr>
            <p:ph type="body" sz="quarter" idx="22" hasCustomPrompt="1"/>
          </p:nvPr>
        </p:nvSpPr>
        <p:spPr>
          <a:xfrm>
            <a:off x="6277201" y="1081564"/>
            <a:ext cx="5554797" cy="5416436"/>
          </a:xfrm>
          <a:prstGeom prst="rect">
            <a:avLst/>
          </a:prstGeom>
          <a:solidFill>
            <a:srgbClr val="FFFFFF">
              <a:alpha val="60000"/>
            </a:srgbClr>
          </a:solidFill>
        </p:spPr>
        <p:txBody>
          <a:bodyPr lIns="180000" tIns="180000" rIns="180000" bIns="270000">
            <a:normAutofit/>
          </a:bodyPr>
          <a:lstStyle>
            <a:lvl1pPr>
              <a:defRPr/>
            </a:lvl1pPr>
          </a:lstStyle>
          <a:p>
            <a:pPr lvl="0"/>
            <a:r>
              <a:rPr lang="de-DE" dirty="0"/>
              <a:t>Text 2</a:t>
            </a:r>
          </a:p>
        </p:txBody>
      </p:sp>
      <p:sp>
        <p:nvSpPr>
          <p:cNvPr id="23" name="Titelplatzhalter 8">
            <a:extLst>
              <a:ext uri="{FF2B5EF4-FFF2-40B4-BE49-F238E27FC236}">
                <a16:creationId xmlns:a16="http://schemas.microsoft.com/office/drawing/2014/main" id="{A60D0160-C5F1-4790-8A6A-627C6B726142}"/>
              </a:ext>
            </a:extLst>
          </p:cNvPr>
          <p:cNvSpPr>
            <a:spLocks noGrp="1"/>
          </p:cNvSpPr>
          <p:nvPr>
            <p:ph type="title" hasCustomPrompt="1"/>
          </p:nvPr>
        </p:nvSpPr>
        <p:spPr>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r>
              <a:rPr lang="de-DE" dirty="0"/>
              <a:t>Überschrift 1</a:t>
            </a:r>
          </a:p>
        </p:txBody>
      </p:sp>
    </p:spTree>
    <p:extLst>
      <p:ext uri="{BB962C8B-B14F-4D97-AF65-F5344CB8AC3E}">
        <p14:creationId xmlns:p14="http://schemas.microsoft.com/office/powerpoint/2010/main" val="1026617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50">
                                            <p:bg/>
                                          </p:spTgt>
                                        </p:tgtEl>
                                        <p:attrNameLst>
                                          <p:attrName>style.visibility</p:attrName>
                                        </p:attrNameLst>
                                      </p:cBhvr>
                                      <p:to>
                                        <p:strVal val="visible"/>
                                      </p:to>
                                    </p:set>
                                    <p:animEffect transition="in" filter="fade">
                                      <p:cBhvr>
                                        <p:cTn id="15" dur="1000"/>
                                        <p:tgtEl>
                                          <p:spTgt spid="50">
                                            <p:bg/>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1000"/>
                                        <p:tgtEl>
                                          <p:spTgt spid="50">
                                            <p:txEl>
                                              <p:pRg st="0" end="0"/>
                                            </p:txEl>
                                          </p:spTgt>
                                        </p:tgtEl>
                                      </p:cBhvr>
                                    </p:animEffect>
                                  </p:childTnLst>
                                </p:cTn>
                              </p:par>
                            </p:childTnLst>
                          </p:cTn>
                        </p:par>
                        <p:par>
                          <p:cTn id="19" fill="hold">
                            <p:stCondLst>
                              <p:cond delay="3500"/>
                            </p:stCondLst>
                            <p:childTnLst>
                              <p:par>
                                <p:cTn id="20" presetID="10" presetClass="entr" presetSubtype="0" fill="hold" grpId="0" nodeType="afterEffect">
                                  <p:stCondLst>
                                    <p:cond delay="500"/>
                                  </p:stCondLst>
                                  <p:childTnLst>
                                    <p:set>
                                      <p:cBhvr>
                                        <p:cTn id="21" dur="1" fill="hold">
                                          <p:stCondLst>
                                            <p:cond delay="0"/>
                                          </p:stCondLst>
                                        </p:cTn>
                                        <p:tgtEl>
                                          <p:spTgt spid="21">
                                            <p:bg/>
                                          </p:spTgt>
                                        </p:tgtEl>
                                        <p:attrNameLst>
                                          <p:attrName>style.visibility</p:attrName>
                                        </p:attrNameLst>
                                      </p:cBhvr>
                                      <p:to>
                                        <p:strVal val="visible"/>
                                      </p:to>
                                    </p:set>
                                    <p:animEffect transition="in" filter="fade">
                                      <p:cBhvr>
                                        <p:cTn id="22" dur="1000"/>
                                        <p:tgtEl>
                                          <p:spTgt spid="21">
                                            <p:bg/>
                                          </p:spTgt>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0" grpId="0" uiExpand="1" build="p" animBg="1">
        <p:tmplLst>
          <p:tmpl>
            <p:tnLst>
              <p:par>
                <p:cTn presetID="10" presetClass="entr" presetSubtype="0" fill="hold" nodeType="after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Lst>
      </p:bldP>
      <p:bldP spid="21" grpId="0" uiExpand="1" build="p" animBg="1">
        <p:tmplLst>
          <p:tmpl>
            <p:tnLst>
              <p:par>
                <p:cTn presetID="10" presetClass="entr" presetSubtype="0" fill="hold" nodeType="after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3"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rechts ohne Bild">
    <p:spTree>
      <p:nvGrpSpPr>
        <p:cNvPr id="1" name=""/>
        <p:cNvGrpSpPr/>
        <p:nvPr/>
      </p:nvGrpSpPr>
      <p:grpSpPr>
        <a:xfrm>
          <a:off x="0" y="0"/>
          <a:ext cx="0" cy="0"/>
          <a:chOff x="0" y="0"/>
          <a:chExt cx="0" cy="0"/>
        </a:xfrm>
      </p:grpSpPr>
      <p:sp>
        <p:nvSpPr>
          <p:cNvPr id="5" name="Titelplatzhalter 8">
            <a:extLst>
              <a:ext uri="{FF2B5EF4-FFF2-40B4-BE49-F238E27FC236}">
                <a16:creationId xmlns:a16="http://schemas.microsoft.com/office/drawing/2014/main" id="{990721EA-C324-4707-AFC9-0C831C6563BC}"/>
              </a:ext>
            </a:extLst>
          </p:cNvPr>
          <p:cNvSpPr>
            <a:spLocks noGrp="1"/>
          </p:cNvSpPr>
          <p:nvPr>
            <p:ph type="title" hasCustomPrompt="1"/>
          </p:nvPr>
        </p:nvSpPr>
        <p:spPr>
          <a:xfrm>
            <a:off x="6095998" y="134253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
        <p:nvSpPr>
          <p:cNvPr id="6" name="Textplatzhalter 2">
            <a:extLst>
              <a:ext uri="{FF2B5EF4-FFF2-40B4-BE49-F238E27FC236}">
                <a16:creationId xmlns:a16="http://schemas.microsoft.com/office/drawing/2014/main" id="{F7839974-BE3E-4809-A77B-46EC4B1BDBF2}"/>
              </a:ext>
            </a:extLst>
          </p:cNvPr>
          <p:cNvSpPr>
            <a:spLocks noGrp="1"/>
          </p:cNvSpPr>
          <p:nvPr>
            <p:ph type="body" sz="quarter" idx="12" hasCustomPrompt="1"/>
          </p:nvPr>
        </p:nvSpPr>
        <p:spPr>
          <a:xfrm>
            <a:off x="6095999" y="19836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
        <p:nvSpPr>
          <p:cNvPr id="4" name="Bildplatzhalter 2">
            <a:extLst>
              <a:ext uri="{FF2B5EF4-FFF2-40B4-BE49-F238E27FC236}">
                <a16:creationId xmlns:a16="http://schemas.microsoft.com/office/drawing/2014/main" id="{B4A2F1E1-C031-40A2-9B76-F76598F34C94}"/>
              </a:ext>
            </a:extLst>
          </p:cNvPr>
          <p:cNvSpPr>
            <a:spLocks noGrp="1"/>
          </p:cNvSpPr>
          <p:nvPr>
            <p:ph type="pic" sz="quarter" idx="13"/>
          </p:nvPr>
        </p:nvSpPr>
        <p:spPr>
          <a:xfrm>
            <a:off x="361427" y="1342530"/>
            <a:ext cx="3515390" cy="3927475"/>
          </a:xfrm>
          <a:prstGeom prst="rect">
            <a:avLst/>
          </a:prstGeom>
          <a:pattFill prst="pct5">
            <a:fgClr>
              <a:schemeClr val="accent2"/>
            </a:fgClr>
            <a:bgClr>
              <a:schemeClr val="bg1"/>
            </a:bgClr>
          </a:pattFill>
        </p:spPr>
        <p:txBody>
          <a:bodyPr/>
          <a:lstStyle/>
          <a:p>
            <a:r>
              <a:rPr lang="de-DE"/>
              <a:t>Bild durch Klicken auf Symbol hinzufügen</a:t>
            </a:r>
          </a:p>
        </p:txBody>
      </p:sp>
    </p:spTree>
    <p:extLst>
      <p:ext uri="{BB962C8B-B14F-4D97-AF65-F5344CB8AC3E}">
        <p14:creationId xmlns:p14="http://schemas.microsoft.com/office/powerpoint/2010/main" val="1043952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7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2250"/>
                            </p:stCondLst>
                            <p:childTnLst>
                              <p:par>
                                <p:cTn id="13" presetID="10" presetClass="entr" presetSubtype="0" fill="hold" grpId="0" nodeType="after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750"/>
                                        <p:tgtEl>
                                          <p:spTgt spid="6">
                                            <p:bg/>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Lst>
      </p:bldP>
      <p:bldP spid="4"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links ohne Bild">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7EE1C60C-F9C5-4594-BBFA-F27AC34A1A57}"/>
              </a:ext>
            </a:extLst>
          </p:cNvPr>
          <p:cNvSpPr>
            <a:spLocks noGrp="1"/>
          </p:cNvSpPr>
          <p:nvPr>
            <p:ph type="body" sz="quarter" idx="12" hasCustomPrompt="1"/>
          </p:nvPr>
        </p:nvSpPr>
        <p:spPr>
          <a:xfrm>
            <a:off x="361426" y="1977015"/>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
        <p:nvSpPr>
          <p:cNvPr id="6" name="Titelplatzhalter 8">
            <a:extLst>
              <a:ext uri="{FF2B5EF4-FFF2-40B4-BE49-F238E27FC236}">
                <a16:creationId xmlns:a16="http://schemas.microsoft.com/office/drawing/2014/main" id="{CC946939-C38A-4E44-B62D-4A85398AE7F8}"/>
              </a:ext>
            </a:extLst>
          </p:cNvPr>
          <p:cNvSpPr>
            <a:spLocks noGrp="1"/>
          </p:cNvSpPr>
          <p:nvPr>
            <p:ph type="title" hasCustomPrompt="1"/>
          </p:nvPr>
        </p:nvSpPr>
        <p:spPr>
          <a:xfrm>
            <a:off x="361426" y="1335603"/>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
        <p:nvSpPr>
          <p:cNvPr id="7" name="Bildplatzhalter 2">
            <a:extLst>
              <a:ext uri="{FF2B5EF4-FFF2-40B4-BE49-F238E27FC236}">
                <a16:creationId xmlns:a16="http://schemas.microsoft.com/office/drawing/2014/main" id="{F0548ECD-A6DE-4906-9F07-4317936989D3}"/>
              </a:ext>
            </a:extLst>
          </p:cNvPr>
          <p:cNvSpPr>
            <a:spLocks noGrp="1"/>
          </p:cNvSpPr>
          <p:nvPr>
            <p:ph type="pic" sz="quarter" idx="14"/>
          </p:nvPr>
        </p:nvSpPr>
        <p:spPr>
          <a:xfrm>
            <a:off x="8315184" y="1335603"/>
            <a:ext cx="3515390" cy="3927475"/>
          </a:xfrm>
          <a:prstGeom prst="rect">
            <a:avLst/>
          </a:prstGeom>
          <a:pattFill prst="pct5">
            <a:fgClr>
              <a:schemeClr val="accent2"/>
            </a:fgClr>
            <a:bgClr>
              <a:schemeClr val="bg1"/>
            </a:bgClr>
          </a:pattFill>
        </p:spPr>
        <p:txBody>
          <a:bodyPr/>
          <a:lstStyle/>
          <a:p>
            <a:r>
              <a:rPr lang="de-DE"/>
              <a:t>Bild durch Klicken auf Symbol hinzufügen</a:t>
            </a:r>
          </a:p>
        </p:txBody>
      </p:sp>
    </p:spTree>
    <p:extLst>
      <p:ext uri="{BB962C8B-B14F-4D97-AF65-F5344CB8AC3E}">
        <p14:creationId xmlns:p14="http://schemas.microsoft.com/office/powerpoint/2010/main" val="4058416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fade">
                                      <p:cBhvr>
                                        <p:cTn id="15" dur="750"/>
                                        <p:tgtEl>
                                          <p:spTgt spid="5">
                                            <p:bg/>
                                          </p:spTgt>
                                        </p:tgtEl>
                                      </p:cBhvr>
                                    </p:animEffect>
                                  </p:childTnLst>
                                </p:cTn>
                              </p:par>
                            </p:childTnLst>
                          </p:cTn>
                        </p:par>
                        <p:par>
                          <p:cTn id="16" fill="hold">
                            <p:stCondLst>
                              <p:cond delay="2750"/>
                            </p:stCondLst>
                            <p:childTnLst>
                              <p:par>
                                <p:cTn id="17" presetID="10"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Lst>
      </p:bldP>
      <p:bldP spid="6" grpId="0" animBg="1"/>
      <p:bldP spid="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ld rechts und Text">
    <p:bg>
      <p:bgPr>
        <a:solidFill>
          <a:schemeClr val="accent3"/>
        </a:solidFill>
        <a:effectLst/>
      </p:bgPr>
    </p:bg>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9F3290FC-D3B6-4C51-AB43-8582A796F02F}"/>
              </a:ext>
            </a:extLst>
          </p:cNvPr>
          <p:cNvGrpSpPr/>
          <p:nvPr/>
        </p:nvGrpSpPr>
        <p:grpSpPr>
          <a:xfrm>
            <a:off x="4178985" y="450309"/>
            <a:ext cx="7539990" cy="6224366"/>
            <a:chOff x="4178985" y="450309"/>
            <a:chExt cx="7539990" cy="6224366"/>
          </a:xfrm>
        </p:grpSpPr>
        <p:sp>
          <p:nvSpPr>
            <p:cNvPr id="53" name="Ellipse 12">
              <a:extLst>
                <a:ext uri="{FF2B5EF4-FFF2-40B4-BE49-F238E27FC236}">
                  <a16:creationId xmlns:a16="http://schemas.microsoft.com/office/drawing/2014/main" id="{D706FD00-8535-4EF4-9453-6F18FFEF312F}"/>
                </a:ext>
              </a:extLst>
            </p:cNvPr>
            <p:cNvSpPr/>
            <p:nvPr/>
          </p:nvSpPr>
          <p:spPr>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4" name="Ellipse 11">
              <a:extLst>
                <a:ext uri="{FF2B5EF4-FFF2-40B4-BE49-F238E27FC236}">
                  <a16:creationId xmlns:a16="http://schemas.microsoft.com/office/drawing/2014/main" id="{EBC02739-7759-45B1-ACBE-CEAB3F53F7BE}"/>
                </a:ext>
              </a:extLst>
            </p:cNvPr>
            <p:cNvSpPr/>
            <p:nvPr/>
          </p:nvSpPr>
          <p:spPr>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5" name="Ellipse 10">
              <a:extLst>
                <a:ext uri="{FF2B5EF4-FFF2-40B4-BE49-F238E27FC236}">
                  <a16:creationId xmlns:a16="http://schemas.microsoft.com/office/drawing/2014/main" id="{DCC95E9A-AEA3-4BC7-9D30-FEBB00BF81A0}"/>
                </a:ext>
              </a:extLst>
            </p:cNvPr>
            <p:cNvSpPr/>
            <p:nvPr/>
          </p:nvSpPr>
          <p:spPr>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6" name="Ellipse 9">
              <a:extLst>
                <a:ext uri="{FF2B5EF4-FFF2-40B4-BE49-F238E27FC236}">
                  <a16:creationId xmlns:a16="http://schemas.microsoft.com/office/drawing/2014/main" id="{3D0A3654-09AE-4290-A0E4-46343CC0A960}"/>
                </a:ext>
              </a:extLst>
            </p:cNvPr>
            <p:cNvSpPr/>
            <p:nvPr/>
          </p:nvSpPr>
          <p:spPr>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grpSp>
      <p:sp>
        <p:nvSpPr>
          <p:cNvPr id="57" name="Bildplatzhalter 3">
            <a:extLst>
              <a:ext uri="{FF2B5EF4-FFF2-40B4-BE49-F238E27FC236}">
                <a16:creationId xmlns:a16="http://schemas.microsoft.com/office/drawing/2014/main" id="{59100112-6FD0-4384-997B-00ED866F7AA6}"/>
              </a:ext>
            </a:extLst>
          </p:cNvPr>
          <p:cNvSpPr>
            <a:spLocks noGrp="1" noChangeAspect="1"/>
          </p:cNvSpPr>
          <p:nvPr>
            <p:ph type="pic" sz="quarter" idx="13" hasCustomPrompt="1"/>
          </p:nvPr>
        </p:nvSpPr>
        <p:spPr>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59" name="Textplatzhalter 2">
            <a:extLst>
              <a:ext uri="{FF2B5EF4-FFF2-40B4-BE49-F238E27FC236}">
                <a16:creationId xmlns:a16="http://schemas.microsoft.com/office/drawing/2014/main" id="{D822AB82-7A5C-426F-AC6C-934E1F250A6E}"/>
              </a:ext>
            </a:extLst>
          </p:cNvPr>
          <p:cNvSpPr>
            <a:spLocks noGrp="1"/>
          </p:cNvSpPr>
          <p:nvPr>
            <p:ph type="body" sz="quarter" idx="14" hasCustomPrompt="1"/>
          </p:nvPr>
        </p:nvSpPr>
        <p:spPr>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
        <p:nvSpPr>
          <p:cNvPr id="60" name="Titelplatzhalter 8">
            <a:extLst>
              <a:ext uri="{FF2B5EF4-FFF2-40B4-BE49-F238E27FC236}">
                <a16:creationId xmlns:a16="http://schemas.microsoft.com/office/drawing/2014/main" id="{FC4A4BAE-8AF5-4E9D-8925-A801EDD3A95F}"/>
              </a:ext>
            </a:extLst>
          </p:cNvPr>
          <p:cNvSpPr>
            <a:spLocks noGrp="1"/>
          </p:cNvSpPr>
          <p:nvPr>
            <p:ph type="title" hasCustomPrompt="1"/>
          </p:nvPr>
        </p:nvSpPr>
        <p:spPr>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Tree>
    <p:extLst>
      <p:ext uri="{BB962C8B-B14F-4D97-AF65-F5344CB8AC3E}">
        <p14:creationId xmlns:p14="http://schemas.microsoft.com/office/powerpoint/2010/main" val="1567095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25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650"/>
                                        <p:tgtEl>
                                          <p:spTgt spid="57"/>
                                        </p:tgtEl>
                                      </p:cBhvr>
                                    </p:animEffect>
                                  </p:childTnLst>
                                </p:cTn>
                              </p:par>
                            </p:childTnLst>
                          </p:cTn>
                        </p:par>
                        <p:par>
                          <p:cTn id="15" fill="hold">
                            <p:stCondLst>
                              <p:cond delay="1900"/>
                            </p:stCondLst>
                            <p:childTnLst>
                              <p:par>
                                <p:cTn id="16" presetID="10" presetClass="entr" presetSubtype="0" fill="hold" grpId="0" nodeType="after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100"/>
                                        <p:tgtEl>
                                          <p:spTgt spid="60"/>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59">
                                            <p:bg/>
                                          </p:spTgt>
                                        </p:tgtEl>
                                        <p:attrNameLst>
                                          <p:attrName>style.visibility</p:attrName>
                                        </p:attrNameLst>
                                      </p:cBhvr>
                                      <p:to>
                                        <p:strVal val="visible"/>
                                      </p:to>
                                    </p:set>
                                    <p:animEffect transition="in" filter="fade">
                                      <p:cBhvr>
                                        <p:cTn id="22" dur="750"/>
                                        <p:tgtEl>
                                          <p:spTgt spid="59">
                                            <p:bg/>
                                          </p:spTgt>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59">
                                            <p:txEl>
                                              <p:pRg st="0" end="0"/>
                                            </p:txEl>
                                          </p:spTgt>
                                        </p:tgtEl>
                                        <p:attrNameLst>
                                          <p:attrName>style.visibility</p:attrName>
                                        </p:attrNameLst>
                                      </p:cBhvr>
                                      <p:to>
                                        <p:strVal val="visible"/>
                                      </p:to>
                                    </p:set>
                                    <p:animEffect transition="in" filter="fade">
                                      <p:cBhvr>
                                        <p:cTn id="26" dur="75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build="p" animBg="1">
        <p:tmplLst>
          <p:tmpl>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750"/>
                        <p:tgtEl>
                          <p:spTgt spid="5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750"/>
                        <p:tgtEl>
                          <p:spTgt spid="59"/>
                        </p:tgtEl>
                      </p:cBhvr>
                    </p:animEffect>
                  </p:childTnLst>
                </p:cTn>
              </p:par>
            </p:tnLst>
          </p:tmpl>
        </p:tmplLst>
      </p:bldP>
      <p:bldP spid="60"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Letzte Folie (Bilder)">
    <p:spTree>
      <p:nvGrpSpPr>
        <p:cNvPr id="1" name=""/>
        <p:cNvGrpSpPr/>
        <p:nvPr/>
      </p:nvGrpSpPr>
      <p:grpSpPr>
        <a:xfrm>
          <a:off x="0" y="0"/>
          <a:ext cx="0" cy="0"/>
          <a:chOff x="0" y="0"/>
          <a:chExt cx="0" cy="0"/>
        </a:xfrm>
      </p:grpSpPr>
      <p:sp>
        <p:nvSpPr>
          <p:cNvPr id="14" name="Bildplatzhalter 5">
            <a:extLst>
              <a:ext uri="{FF2B5EF4-FFF2-40B4-BE49-F238E27FC236}">
                <a16:creationId xmlns:a16="http://schemas.microsoft.com/office/drawing/2014/main" id="{76534214-FF57-4AA0-B478-87EC1173565D}"/>
              </a:ext>
            </a:extLst>
          </p:cNvPr>
          <p:cNvSpPr>
            <a:spLocks noGrp="1"/>
          </p:cNvSpPr>
          <p:nvPr>
            <p:ph type="pic" sz="quarter" idx="11"/>
          </p:nvPr>
        </p:nvSpPr>
        <p:spPr>
          <a:xfrm>
            <a:off x="1580866" y="134352"/>
            <a:ext cx="7300800" cy="7354800"/>
          </a:xfrm>
          <a:prstGeom prst="ellipse">
            <a:avLst/>
          </a:prstGeom>
          <a:solidFill>
            <a:schemeClr val="accent2">
              <a:alpha val="90000"/>
            </a:schemeClr>
          </a:solidFill>
          <a:ln>
            <a:noFill/>
          </a:ln>
        </p:spPr>
        <p:txBody>
          <a:bodyPr anchor="ctr" anchorCtr="1"/>
          <a:lstStyle/>
          <a:p>
            <a:r>
              <a:rPr lang="de-DE"/>
              <a:t>Bild durch Klicken auf Symbol hinzufügen</a:t>
            </a:r>
          </a:p>
        </p:txBody>
      </p:sp>
      <p:sp>
        <p:nvSpPr>
          <p:cNvPr id="20" name="Ellipse 16">
            <a:extLst>
              <a:ext uri="{FF2B5EF4-FFF2-40B4-BE49-F238E27FC236}">
                <a16:creationId xmlns:a16="http://schemas.microsoft.com/office/drawing/2014/main" id="{723694FB-6E78-4876-BC9D-97D2258C4EE3}"/>
              </a:ext>
            </a:extLst>
          </p:cNvPr>
          <p:cNvSpPr/>
          <p:nvPr/>
        </p:nvSpPr>
        <p:spPr>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8" name="Bildplatzhalter 6">
            <a:extLst>
              <a:ext uri="{FF2B5EF4-FFF2-40B4-BE49-F238E27FC236}">
                <a16:creationId xmlns:a16="http://schemas.microsoft.com/office/drawing/2014/main" id="{93503C56-1553-415C-B208-837BCCF71E47}"/>
              </a:ext>
            </a:extLst>
          </p:cNvPr>
          <p:cNvSpPr>
            <a:spLocks noGrp="1"/>
          </p:cNvSpPr>
          <p:nvPr>
            <p:ph type="pic" sz="quarter" idx="13"/>
          </p:nvPr>
        </p:nvSpPr>
        <p:spPr>
          <a:xfrm>
            <a:off x="3920955" y="-266330"/>
            <a:ext cx="7300800" cy="7354800"/>
          </a:xfrm>
          <a:prstGeom prst="ellipse">
            <a:avLst/>
          </a:prstGeom>
          <a:solidFill>
            <a:schemeClr val="accent6">
              <a:alpha val="90000"/>
            </a:schemeClr>
          </a:solidFill>
          <a:ln>
            <a:noFill/>
          </a:ln>
        </p:spPr>
        <p:txBody>
          <a:bodyPr anchor="ctr" anchorCtr="1"/>
          <a:lstStyle/>
          <a:p>
            <a:r>
              <a:rPr lang="de-DE"/>
              <a:t>Bild durch Klicken auf Symbol hinzufügen</a:t>
            </a:r>
          </a:p>
        </p:txBody>
      </p:sp>
      <p:sp>
        <p:nvSpPr>
          <p:cNvPr id="22" name="Ellipse 15">
            <a:extLst>
              <a:ext uri="{FF2B5EF4-FFF2-40B4-BE49-F238E27FC236}">
                <a16:creationId xmlns:a16="http://schemas.microsoft.com/office/drawing/2014/main" id="{6FCAFE4E-DD55-47E9-898E-E801CE8919CD}"/>
              </a:ext>
            </a:extLst>
          </p:cNvPr>
          <p:cNvSpPr/>
          <p:nvPr/>
        </p:nvSpPr>
        <p:spPr>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7" name="Bildplatzhalter 7">
            <a:extLst>
              <a:ext uri="{FF2B5EF4-FFF2-40B4-BE49-F238E27FC236}">
                <a16:creationId xmlns:a16="http://schemas.microsoft.com/office/drawing/2014/main" id="{01EBC45E-97C6-4F67-8E8B-A11ADD3E3FB9}"/>
              </a:ext>
            </a:extLst>
          </p:cNvPr>
          <p:cNvSpPr>
            <a:spLocks noGrp="1"/>
          </p:cNvSpPr>
          <p:nvPr>
            <p:ph type="pic" sz="quarter" idx="12"/>
          </p:nvPr>
        </p:nvSpPr>
        <p:spPr>
          <a:xfrm>
            <a:off x="2361371" y="-185341"/>
            <a:ext cx="7300800" cy="7354800"/>
          </a:xfrm>
          <a:prstGeom prst="ellipse">
            <a:avLst/>
          </a:prstGeom>
          <a:solidFill>
            <a:schemeClr val="accent3">
              <a:alpha val="90000"/>
            </a:schemeClr>
          </a:solidFill>
          <a:ln>
            <a:noFill/>
          </a:ln>
        </p:spPr>
        <p:txBody>
          <a:bodyPr anchor="ctr" anchorCtr="1"/>
          <a:lstStyle/>
          <a:p>
            <a:r>
              <a:rPr lang="de-DE"/>
              <a:t>Bild durch Klicken auf Symbol hinzufügen</a:t>
            </a:r>
          </a:p>
        </p:txBody>
      </p:sp>
      <p:sp>
        <p:nvSpPr>
          <p:cNvPr id="21" name="Ellipse 14">
            <a:extLst>
              <a:ext uri="{FF2B5EF4-FFF2-40B4-BE49-F238E27FC236}">
                <a16:creationId xmlns:a16="http://schemas.microsoft.com/office/drawing/2014/main" id="{CC30DAD7-548F-4CF4-A5F2-EF9017BBB1E6}"/>
              </a:ext>
            </a:extLst>
          </p:cNvPr>
          <p:cNvSpPr/>
          <p:nvPr/>
        </p:nvSpPr>
        <p:spPr>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6" name="Bildplatzhalter 8">
            <a:extLst>
              <a:ext uri="{FF2B5EF4-FFF2-40B4-BE49-F238E27FC236}">
                <a16:creationId xmlns:a16="http://schemas.microsoft.com/office/drawing/2014/main" id="{3EE5CDA5-55EC-480A-98D0-434DF1BB7558}"/>
              </a:ext>
            </a:extLst>
          </p:cNvPr>
          <p:cNvSpPr>
            <a:spLocks noGrp="1"/>
          </p:cNvSpPr>
          <p:nvPr>
            <p:ph type="pic" sz="quarter" idx="10"/>
          </p:nvPr>
        </p:nvSpPr>
        <p:spPr>
          <a:xfrm>
            <a:off x="2638705" y="403523"/>
            <a:ext cx="7300800" cy="7354800"/>
          </a:xfrm>
          <a:prstGeom prst="ellipse">
            <a:avLst/>
          </a:prstGeom>
          <a:solidFill>
            <a:schemeClr val="accent1">
              <a:alpha val="90000"/>
            </a:schemeClr>
          </a:solidFill>
          <a:ln>
            <a:noFill/>
          </a:ln>
        </p:spPr>
        <p:txBody>
          <a:bodyPr anchor="ctr" anchorCtr="1"/>
          <a:lstStyle/>
          <a:p>
            <a:r>
              <a:rPr lang="de-DE"/>
              <a:t>Bild durch Klicken auf Symbol hinzufügen</a:t>
            </a:r>
          </a:p>
        </p:txBody>
      </p:sp>
      <p:sp>
        <p:nvSpPr>
          <p:cNvPr id="23" name="Ellipse 13">
            <a:extLst>
              <a:ext uri="{FF2B5EF4-FFF2-40B4-BE49-F238E27FC236}">
                <a16:creationId xmlns:a16="http://schemas.microsoft.com/office/drawing/2014/main" id="{FF358421-E230-46BC-AE5E-5790F7082275}"/>
              </a:ext>
            </a:extLst>
          </p:cNvPr>
          <p:cNvSpPr/>
          <p:nvPr/>
        </p:nvSpPr>
        <p:spPr>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26" name="Bildplatzhalter 9">
            <a:extLst>
              <a:ext uri="{FF2B5EF4-FFF2-40B4-BE49-F238E27FC236}">
                <a16:creationId xmlns:a16="http://schemas.microsoft.com/office/drawing/2014/main" id="{E87DD0D9-EE68-4F98-A926-C7AD4947C895}"/>
              </a:ext>
            </a:extLst>
          </p:cNvPr>
          <p:cNvSpPr>
            <a:spLocks noGrp="1" noChangeAspect="1"/>
          </p:cNvSpPr>
          <p:nvPr>
            <p:ph type="pic" sz="quarter" idx="14" hasCustomPrompt="1"/>
          </p:nvPr>
        </p:nvSpPr>
        <p:spPr>
          <a:xfrm>
            <a:off x="3912092" y="401242"/>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28" name="Titelplatzhalter 8">
            <a:extLst>
              <a:ext uri="{FF2B5EF4-FFF2-40B4-BE49-F238E27FC236}">
                <a16:creationId xmlns:a16="http://schemas.microsoft.com/office/drawing/2014/main" id="{AE427BF0-39D7-4741-A5C2-8929E08173B6}"/>
              </a:ext>
            </a:extLst>
          </p:cNvPr>
          <p:cNvSpPr>
            <a:spLocks noGrp="1"/>
          </p:cNvSpPr>
          <p:nvPr>
            <p:ph type="title" hasCustomPrompt="1"/>
          </p:nvPr>
        </p:nvSpPr>
        <p:spPr>
          <a:xfrm>
            <a:off x="2951212" y="4863370"/>
            <a:ext cx="6450495" cy="697005"/>
          </a:xfrm>
          <a:prstGeom prst="rect">
            <a:avLst/>
          </a:prstGeom>
          <a:solidFill>
            <a:srgbClr val="FFFFFF">
              <a:alpha val="80000"/>
            </a:srgbClr>
          </a:solidFill>
        </p:spPr>
        <p:txBody>
          <a:bodyPr vert="horz" wrap="square" lIns="360000" tIns="180000" rIns="180000" bIns="180000" rtlCol="0" anchor="ctr" anchorCtr="1">
            <a:spAutoFit/>
          </a:bodyPr>
          <a:lstStyle>
            <a:lvl1pPr>
              <a:defRPr lang="de-DE" dirty="0">
                <a:latin typeface="+mj-lt"/>
              </a:defRPr>
            </a:lvl1pPr>
          </a:lstStyle>
          <a:p>
            <a:r>
              <a:rPr lang="de-DE" dirty="0"/>
              <a:t>Verabschiedungstext</a:t>
            </a:r>
          </a:p>
        </p:txBody>
      </p:sp>
    </p:spTree>
    <p:extLst>
      <p:ext uri="{BB962C8B-B14F-4D97-AF65-F5344CB8AC3E}">
        <p14:creationId xmlns:p14="http://schemas.microsoft.com/office/powerpoint/2010/main" val="2877640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500"/>
                            </p:stCondLst>
                            <p:childTnLst>
                              <p:par>
                                <p:cTn id="9" presetID="10" presetClass="entr" presetSubtype="0" fill="hold" grpId="0" nodeType="afterEffect">
                                  <p:stCondLst>
                                    <p:cond delay="1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4000"/>
                            </p:stCondLst>
                            <p:childTnLst>
                              <p:par>
                                <p:cTn id="13" presetID="10" presetClass="exit" presetSubtype="0" fill="hold" grpId="1" nodeType="afterEffect">
                                  <p:stCondLst>
                                    <p:cond delay="0"/>
                                  </p:stCondLst>
                                  <p:childTnLst>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childTnLst>
                                </p:cTn>
                              </p:par>
                            </p:childTnLst>
                          </p:cTn>
                        </p:par>
                        <p:par>
                          <p:cTn id="19" fill="hold">
                            <p:stCondLst>
                              <p:cond delay="5000"/>
                            </p:stCondLst>
                            <p:childTnLst>
                              <p:par>
                                <p:cTn id="20" presetID="10" presetClass="entr" presetSubtype="0" fill="hold" grpId="0" nodeType="afterEffect">
                                  <p:stCondLst>
                                    <p:cond delay="1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childTnLst>
                          </p:cTn>
                        </p:par>
                        <p:par>
                          <p:cTn id="23" fill="hold">
                            <p:stCondLst>
                              <p:cond delay="7500"/>
                            </p:stCondLst>
                            <p:childTnLst>
                              <p:par>
                                <p:cTn id="24" presetID="10" presetClass="exit" presetSubtype="0" fill="hold" grpId="1" nodeType="afterEffect">
                                  <p:stCondLst>
                                    <p:cond delay="0"/>
                                  </p:stCondLst>
                                  <p:childTnLst>
                                    <p:animEffect transition="out" filter="fade">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childTnLst>
                                </p:cTn>
                              </p:par>
                            </p:childTnLst>
                          </p:cTn>
                        </p:par>
                        <p:par>
                          <p:cTn id="30" fill="hold">
                            <p:stCondLst>
                              <p:cond delay="8500"/>
                            </p:stCondLst>
                            <p:childTnLst>
                              <p:par>
                                <p:cTn id="31" presetID="10" presetClass="entr" presetSubtype="0" fill="hold" grpId="0" nodeType="afterEffect">
                                  <p:stCondLst>
                                    <p:cond delay="15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childTnLst>
                                </p:cTn>
                              </p:par>
                            </p:childTnLst>
                          </p:cTn>
                        </p:par>
                        <p:par>
                          <p:cTn id="34" fill="hold">
                            <p:stCondLst>
                              <p:cond delay="11000"/>
                            </p:stCondLst>
                            <p:childTnLst>
                              <p:par>
                                <p:cTn id="35" presetID="10" presetClass="exit" presetSubtype="0" fill="hold" grpId="1" nodeType="afterEffect">
                                  <p:stCondLst>
                                    <p:cond delay="0"/>
                                  </p:stCondLst>
                                  <p:childTnLst>
                                    <p:animEffect transition="out" filter="fade">
                                      <p:cBhvr>
                                        <p:cTn id="36" dur="1000"/>
                                        <p:tgtEl>
                                          <p:spTgt spid="17"/>
                                        </p:tgtEl>
                                      </p:cBhvr>
                                    </p:animEffect>
                                    <p:set>
                                      <p:cBhvr>
                                        <p:cTn id="37" dur="1" fill="hold">
                                          <p:stCondLst>
                                            <p:cond delay="999"/>
                                          </p:stCondLst>
                                        </p:cTn>
                                        <p:tgtEl>
                                          <p:spTgt spid="17"/>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childTnLst>
                          </p:cTn>
                        </p:par>
                        <p:par>
                          <p:cTn id="41" fill="hold">
                            <p:stCondLst>
                              <p:cond delay="12000"/>
                            </p:stCondLst>
                            <p:childTnLst>
                              <p:par>
                                <p:cTn id="42" presetID="10" presetClass="entr" presetSubtype="0" fill="hold" grpId="0" nodeType="afterEffect">
                                  <p:stCondLst>
                                    <p:cond delay="150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childTnLst>
                                </p:cTn>
                              </p:par>
                            </p:childTnLst>
                          </p:cTn>
                        </p:par>
                        <p:par>
                          <p:cTn id="45" fill="hold">
                            <p:stCondLst>
                              <p:cond delay="14500"/>
                            </p:stCondLst>
                            <p:childTnLst>
                              <p:par>
                                <p:cTn id="46" presetID="10" presetClass="exit" presetSubtype="0" fill="hold" grpId="1" nodeType="afterEffect">
                                  <p:stCondLst>
                                    <p:cond delay="0"/>
                                  </p:stCondLst>
                                  <p:childTnLst>
                                    <p:animEffect transition="out" filter="fade">
                                      <p:cBhvr>
                                        <p:cTn id="47" dur="1000"/>
                                        <p:tgtEl>
                                          <p:spTgt spid="6"/>
                                        </p:tgtEl>
                                      </p:cBhvr>
                                    </p:animEffect>
                                    <p:set>
                                      <p:cBhvr>
                                        <p:cTn id="48" dur="1" fill="hold">
                                          <p:stCondLst>
                                            <p:cond delay="999"/>
                                          </p:stCondLst>
                                        </p:cTn>
                                        <p:tgtEl>
                                          <p:spTgt spid="6"/>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childTnLst>
                                </p:cTn>
                              </p:par>
                            </p:childTnLst>
                          </p:cTn>
                        </p:par>
                        <p:par>
                          <p:cTn id="52" fill="hold">
                            <p:stCondLst>
                              <p:cond delay="15500"/>
                            </p:stCondLst>
                            <p:childTnLst>
                              <p:par>
                                <p:cTn id="53" presetID="10" presetClass="entr" presetSubtype="0" fill="hold" grpId="0" nodeType="afterEffect">
                                  <p:stCondLst>
                                    <p:cond delay="25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0" grpId="0" animBg="1"/>
      <p:bldP spid="18" grpId="0" animBg="1"/>
      <p:bldP spid="18" grpId="1" animBg="1"/>
      <p:bldP spid="22" grpId="0" animBg="1"/>
      <p:bldP spid="17" grpId="0" animBg="1"/>
      <p:bldP spid="17" grpId="1" animBg="1"/>
      <p:bldP spid="21" grpId="0" animBg="1"/>
      <p:bldP spid="6" grpId="0" animBg="1"/>
      <p:bldP spid="6" grpId="1" animBg="1"/>
      <p:bldP spid="23" grpId="0" animBg="1"/>
      <p:bldP spid="26" grpId="0" animBg="1"/>
      <p:bldP spid="28"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Letzte Folie (Ein Bild)">
    <p:spTree>
      <p:nvGrpSpPr>
        <p:cNvPr id="1" name=""/>
        <p:cNvGrpSpPr/>
        <p:nvPr/>
      </p:nvGrpSpPr>
      <p:grpSpPr>
        <a:xfrm>
          <a:off x="0" y="0"/>
          <a:ext cx="0" cy="0"/>
          <a:chOff x="0" y="0"/>
          <a:chExt cx="0" cy="0"/>
        </a:xfrm>
      </p:grpSpPr>
      <p:sp>
        <p:nvSpPr>
          <p:cNvPr id="7" name="Ellipse 20">
            <a:extLst>
              <a:ext uri="{FF2B5EF4-FFF2-40B4-BE49-F238E27FC236}">
                <a16:creationId xmlns:a16="http://schemas.microsoft.com/office/drawing/2014/main" id="{AD1938BE-2ED4-4C1D-A140-755E1C9C9697}"/>
              </a:ext>
            </a:extLst>
          </p:cNvPr>
          <p:cNvSpPr/>
          <p:nvPr/>
        </p:nvSpPr>
        <p:spPr>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8" name="Ellipse 19">
            <a:extLst>
              <a:ext uri="{FF2B5EF4-FFF2-40B4-BE49-F238E27FC236}">
                <a16:creationId xmlns:a16="http://schemas.microsoft.com/office/drawing/2014/main" id="{771268A3-B2E4-43F6-908E-44747FF30101}"/>
              </a:ext>
            </a:extLst>
          </p:cNvPr>
          <p:cNvSpPr/>
          <p:nvPr/>
        </p:nvSpPr>
        <p:spPr>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3" name="Ellipse 18">
            <a:extLst>
              <a:ext uri="{FF2B5EF4-FFF2-40B4-BE49-F238E27FC236}">
                <a16:creationId xmlns:a16="http://schemas.microsoft.com/office/drawing/2014/main" id="{0857E7A7-972E-4617-8632-147D27B3DCC0}"/>
              </a:ext>
            </a:extLst>
          </p:cNvPr>
          <p:cNvSpPr/>
          <p:nvPr/>
        </p:nvSpPr>
        <p:spPr>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17">
            <a:extLst>
              <a:ext uri="{FF2B5EF4-FFF2-40B4-BE49-F238E27FC236}">
                <a16:creationId xmlns:a16="http://schemas.microsoft.com/office/drawing/2014/main" id="{3A2DE3B9-D216-4C11-B777-C66CD4572273}"/>
              </a:ext>
            </a:extLst>
          </p:cNvPr>
          <p:cNvSpPr/>
          <p:nvPr/>
        </p:nvSpPr>
        <p:spPr>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6" name="Bildplatzhalter 9">
            <a:extLst>
              <a:ext uri="{FF2B5EF4-FFF2-40B4-BE49-F238E27FC236}">
                <a16:creationId xmlns:a16="http://schemas.microsoft.com/office/drawing/2014/main" id="{A2DE9474-C5C2-4032-B9C9-BA3707E67CC0}"/>
              </a:ext>
            </a:extLst>
          </p:cNvPr>
          <p:cNvSpPr>
            <a:spLocks noGrp="1" noChangeAspect="1"/>
          </p:cNvSpPr>
          <p:nvPr>
            <p:ph type="pic" sz="quarter" idx="14" hasCustomPrompt="1"/>
          </p:nvPr>
        </p:nvSpPr>
        <p:spPr>
          <a:xfrm>
            <a:off x="3912092" y="401242"/>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9" name="Titel 2">
            <a:extLst>
              <a:ext uri="{FF2B5EF4-FFF2-40B4-BE49-F238E27FC236}">
                <a16:creationId xmlns:a16="http://schemas.microsoft.com/office/drawing/2014/main" id="{122CEA79-889F-4AA5-AA55-610B74194BDF}"/>
              </a:ext>
            </a:extLst>
          </p:cNvPr>
          <p:cNvSpPr txBox="1">
            <a:spLocks/>
          </p:cNvSpPr>
          <p:nvPr/>
        </p:nvSpPr>
        <p:spPr>
          <a:xfrm>
            <a:off x="2960090" y="4552122"/>
            <a:ext cx="6450496" cy="1320351"/>
          </a:xfrm>
          <a:prstGeom prst="rect">
            <a:avLst/>
          </a:prstGeom>
          <a:solidFill>
            <a:srgbClr val="FFFFFF">
              <a:alpha val="80000"/>
            </a:srgbClr>
          </a:solidFill>
        </p:spPr>
        <p:txBody>
          <a:bodyPr anchor="ctr" anchorCtr="1"/>
          <a:lstStyle>
            <a:lvl1pPr algn="l" defTabSz="914400" rtl="0" eaLnBrk="1" latinLnBrk="0" hangingPunct="1">
              <a:lnSpc>
                <a:spcPct val="90000"/>
              </a:lnSpc>
              <a:spcBef>
                <a:spcPct val="0"/>
              </a:spcBef>
              <a:buNone/>
              <a:defRPr sz="2400" kern="1200">
                <a:solidFill>
                  <a:schemeClr val="tx1"/>
                </a:solidFill>
                <a:latin typeface="Zapf Humanist 601 Ultra" pitchFamily="50" charset="0"/>
                <a:ea typeface="+mj-ea"/>
                <a:cs typeface="+mj-cs"/>
              </a:defRPr>
            </a:lvl1pPr>
          </a:lstStyle>
          <a:p>
            <a:r>
              <a:rPr lang="de-DE" dirty="0">
                <a:latin typeface="+mj-lt"/>
              </a:rPr>
              <a:t>Verabschiedungstext</a:t>
            </a:r>
          </a:p>
        </p:txBody>
      </p:sp>
    </p:spTree>
    <p:extLst>
      <p:ext uri="{BB962C8B-B14F-4D97-AF65-F5344CB8AC3E}">
        <p14:creationId xmlns:p14="http://schemas.microsoft.com/office/powerpoint/2010/main" val="956978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Abspann">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4D3D2940-F081-4EF5-B278-016593C37484}"/>
              </a:ext>
            </a:extLst>
          </p:cNvPr>
          <p:cNvGrpSpPr/>
          <p:nvPr/>
        </p:nvGrpSpPr>
        <p:grpSpPr>
          <a:xfrm>
            <a:off x="-2171700" y="-4090737"/>
            <a:ext cx="17509708" cy="14561894"/>
            <a:chOff x="1571988" y="-5551268"/>
            <a:chExt cx="16004812" cy="13310352"/>
          </a:xfrm>
        </p:grpSpPr>
        <p:sp>
          <p:nvSpPr>
            <p:cNvPr id="7" name="Ellipse 20">
              <a:extLst>
                <a:ext uri="{FF2B5EF4-FFF2-40B4-BE49-F238E27FC236}">
                  <a16:creationId xmlns:a16="http://schemas.microsoft.com/office/drawing/2014/main" id="{AD1938BE-2ED4-4C1D-A140-755E1C9C9697}"/>
                </a:ext>
              </a:extLst>
            </p:cNvPr>
            <p:cNvSpPr/>
            <p:nvPr/>
          </p:nvSpPr>
          <p:spPr>
            <a:xfrm>
              <a:off x="1571988" y="-4887357"/>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8" name="Ellipse 19">
              <a:extLst>
                <a:ext uri="{FF2B5EF4-FFF2-40B4-BE49-F238E27FC236}">
                  <a16:creationId xmlns:a16="http://schemas.microsoft.com/office/drawing/2014/main" id="{771268A3-B2E4-43F6-908E-44747FF30101}"/>
                </a:ext>
              </a:extLst>
            </p:cNvPr>
            <p:cNvSpPr/>
            <p:nvPr/>
          </p:nvSpPr>
          <p:spPr>
            <a:xfrm>
              <a:off x="2866475" y="-5415684"/>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3" name="Ellipse 18">
              <a:extLst>
                <a:ext uri="{FF2B5EF4-FFF2-40B4-BE49-F238E27FC236}">
                  <a16:creationId xmlns:a16="http://schemas.microsoft.com/office/drawing/2014/main" id="{0857E7A7-972E-4617-8632-147D27B3DCC0}"/>
                </a:ext>
              </a:extLst>
            </p:cNvPr>
            <p:cNvSpPr/>
            <p:nvPr/>
          </p:nvSpPr>
          <p:spPr>
            <a:xfrm>
              <a:off x="5467381" y="-5551268"/>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17">
              <a:extLst>
                <a:ext uri="{FF2B5EF4-FFF2-40B4-BE49-F238E27FC236}">
                  <a16:creationId xmlns:a16="http://schemas.microsoft.com/office/drawing/2014/main" id="{3A2DE3B9-D216-4C11-B777-C66CD4572273}"/>
                </a:ext>
              </a:extLst>
            </p:cNvPr>
            <p:cNvSpPr/>
            <p:nvPr/>
          </p:nvSpPr>
          <p:spPr>
            <a:xfrm>
              <a:off x="3355032" y="-4440300"/>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grpSp>
      <p:sp>
        <p:nvSpPr>
          <p:cNvPr id="9" name="Titel 2">
            <a:extLst>
              <a:ext uri="{FF2B5EF4-FFF2-40B4-BE49-F238E27FC236}">
                <a16:creationId xmlns:a16="http://schemas.microsoft.com/office/drawing/2014/main" id="{122CEA79-889F-4AA5-AA55-610B74194BDF}"/>
              </a:ext>
            </a:extLst>
          </p:cNvPr>
          <p:cNvSpPr txBox="1">
            <a:spLocks/>
          </p:cNvSpPr>
          <p:nvPr/>
        </p:nvSpPr>
        <p:spPr>
          <a:xfrm>
            <a:off x="3539716" y="4517666"/>
            <a:ext cx="5112567" cy="1197429"/>
          </a:xfrm>
          <a:prstGeom prst="rect">
            <a:avLst/>
          </a:prstGeom>
          <a:noFill/>
          <a:ln>
            <a:noFill/>
          </a:ln>
        </p:spPr>
        <p:txBody>
          <a:bodyPr anchor="ctr" anchorCtr="1"/>
          <a:lstStyle>
            <a:lvl1pPr algn="l" defTabSz="914400" rtl="0" eaLnBrk="1" latinLnBrk="0" hangingPunct="1">
              <a:lnSpc>
                <a:spcPct val="90000"/>
              </a:lnSpc>
              <a:spcBef>
                <a:spcPct val="0"/>
              </a:spcBef>
              <a:buNone/>
              <a:defRPr sz="2400" kern="1200">
                <a:solidFill>
                  <a:schemeClr val="tx1"/>
                </a:solidFill>
                <a:latin typeface="Zapf Humanist 601 Ultra" pitchFamily="50" charset="0"/>
                <a:ea typeface="+mj-ea"/>
                <a:cs typeface="+mj-cs"/>
              </a:defRPr>
            </a:lvl1pPr>
          </a:lstStyle>
          <a:p>
            <a:pPr algn="ctr">
              <a:lnSpc>
                <a:spcPct val="100000"/>
              </a:lnSpc>
            </a:pPr>
            <a:r>
              <a:rPr lang="de-DE" sz="2000" dirty="0">
                <a:latin typeface="+mj-lt"/>
              </a:rPr>
              <a:t>Philosophische Fakultät</a:t>
            </a:r>
          </a:p>
          <a:p>
            <a:pPr algn="ctr">
              <a:lnSpc>
                <a:spcPct val="100000"/>
              </a:lnSpc>
            </a:pPr>
            <a:r>
              <a:rPr lang="de-DE" sz="2000" dirty="0">
                <a:latin typeface="+mj-lt"/>
              </a:rPr>
              <a:t>2022</a:t>
            </a:r>
          </a:p>
        </p:txBody>
      </p:sp>
      <p:pic>
        <p:nvPicPr>
          <p:cNvPr id="5" name="Grafik 4" descr="Ein Bild, das sitzend, computer, dunkel, Computer enthält.&#10;&#10;Automatisch generierte Beschreibung">
            <a:extLst>
              <a:ext uri="{FF2B5EF4-FFF2-40B4-BE49-F238E27FC236}">
                <a16:creationId xmlns:a16="http://schemas.microsoft.com/office/drawing/2014/main" id="{465A866C-0FCE-4336-AB79-CEFA2D4C6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3357" y="2225049"/>
            <a:ext cx="2365286" cy="2365286"/>
          </a:xfrm>
          <a:prstGeom prst="rect">
            <a:avLst/>
          </a:prstGeom>
        </p:spPr>
      </p:pic>
    </p:spTree>
    <p:extLst>
      <p:ext uri="{BB962C8B-B14F-4D97-AF65-F5344CB8AC3E}">
        <p14:creationId xmlns:p14="http://schemas.microsoft.com/office/powerpoint/2010/main" val="879605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style.rotation</p:attrName>
                                        </p:attrNameLst>
                                      </p:cBhvr>
                                      <p:tavLst>
                                        <p:tav tm="0">
                                          <p:val>
                                            <p:fltVal val="90"/>
                                          </p:val>
                                        </p:tav>
                                        <p:tav tm="100000">
                                          <p:val>
                                            <p:fltVal val="0"/>
                                          </p:val>
                                        </p:tav>
                                      </p:tavLst>
                                    </p:anim>
                                    <p:animEffect transition="in" filter="fade">
                                      <p:cBhvr>
                                        <p:cTn id="10" dur="3000"/>
                                        <p:tgtEl>
                                          <p:spTgt spid="3"/>
                                        </p:tgtEl>
                                      </p:cBhvr>
                                    </p:animEffect>
                                  </p:childTnLst>
                                </p:cTn>
                              </p:par>
                            </p:childTnLst>
                          </p:cTn>
                        </p:par>
                        <p:par>
                          <p:cTn id="11" fill="hold">
                            <p:stCondLst>
                              <p:cond delay="3000"/>
                            </p:stCondLst>
                            <p:childTnLst>
                              <p:par>
                                <p:cTn id="12" presetID="8" presetClass="emph" presetSubtype="0" fill="hold" nodeType="afterEffect">
                                  <p:stCondLst>
                                    <p:cond delay="0"/>
                                  </p:stCondLst>
                                  <p:childTnLst>
                                    <p:animRot by="-21600000">
                                      <p:cBhvr>
                                        <p:cTn id="13" dur="8000" fill="hold"/>
                                        <p:tgtEl>
                                          <p:spTgt spid="3"/>
                                        </p:tgtEl>
                                        <p:attrNameLst>
                                          <p:attrName>r</p:attrName>
                                        </p:attrNameLst>
                                      </p:cBhvr>
                                    </p:animRot>
                                  </p:childTnLst>
                                </p:cTn>
                              </p:par>
                              <p:par>
                                <p:cTn id="14" presetID="6" presetClass="emph" presetSubtype="0" fill="hold" nodeType="withEffect">
                                  <p:stCondLst>
                                    <p:cond delay="0"/>
                                  </p:stCondLst>
                                  <p:childTnLst>
                                    <p:animScale>
                                      <p:cBhvr>
                                        <p:cTn id="15" dur="5000" fill="hold"/>
                                        <p:tgtEl>
                                          <p:spTgt spid="3"/>
                                        </p:tgtEl>
                                      </p:cBhvr>
                                      <p:by x="150000" y="150000"/>
                                    </p:animScale>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500"/>
                                        <p:tgtEl>
                                          <p:spTgt spid="5"/>
                                        </p:tgtEl>
                                      </p:cBhvr>
                                    </p:animEffect>
                                  </p:childTnLst>
                                </p:cTn>
                              </p:par>
                              <p:par>
                                <p:cTn id="19" presetID="10" presetClass="entr" presetSubtype="0" fill="hold" grpId="0" nodeType="withEffect">
                                  <p:stCondLst>
                                    <p:cond delay="175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7" name="Ellipse 4">
            <a:extLst>
              <a:ext uri="{FF2B5EF4-FFF2-40B4-BE49-F238E27FC236}">
                <a16:creationId xmlns:a16="http://schemas.microsoft.com/office/drawing/2014/main" id="{AD1938BE-2ED4-4C1D-A140-755E1C9C9697}"/>
              </a:ext>
            </a:extLst>
          </p:cNvPr>
          <p:cNvSpPr/>
          <p:nvPr/>
        </p:nvSpPr>
        <p:spPr>
          <a:xfrm>
            <a:off x="417898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8" name="Ellipse 3">
            <a:extLst>
              <a:ext uri="{FF2B5EF4-FFF2-40B4-BE49-F238E27FC236}">
                <a16:creationId xmlns:a16="http://schemas.microsoft.com/office/drawing/2014/main" id="{771268A3-B2E4-43F6-908E-44747FF30101}"/>
              </a:ext>
            </a:extLst>
          </p:cNvPr>
          <p:cNvSpPr/>
          <p:nvPr/>
        </p:nvSpPr>
        <p:spPr>
          <a:xfrm>
            <a:off x="478882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3" name="Ellipse 2">
            <a:extLst>
              <a:ext uri="{FF2B5EF4-FFF2-40B4-BE49-F238E27FC236}">
                <a16:creationId xmlns:a16="http://schemas.microsoft.com/office/drawing/2014/main" id="{0857E7A7-972E-4617-8632-147D27B3DCC0}"/>
              </a:ext>
            </a:extLst>
          </p:cNvPr>
          <p:cNvSpPr/>
          <p:nvPr/>
        </p:nvSpPr>
        <p:spPr>
          <a:xfrm>
            <a:off x="601413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1">
            <a:extLst>
              <a:ext uri="{FF2B5EF4-FFF2-40B4-BE49-F238E27FC236}">
                <a16:creationId xmlns:a16="http://schemas.microsoft.com/office/drawing/2014/main" id="{3A2DE3B9-D216-4C11-B777-C66CD4572273}"/>
              </a:ext>
            </a:extLst>
          </p:cNvPr>
          <p:cNvSpPr/>
          <p:nvPr/>
        </p:nvSpPr>
        <p:spPr>
          <a:xfrm>
            <a:off x="5018991" y="1020002"/>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6" name="Bildplatzhalter 1">
            <a:extLst>
              <a:ext uri="{FF2B5EF4-FFF2-40B4-BE49-F238E27FC236}">
                <a16:creationId xmlns:a16="http://schemas.microsoft.com/office/drawing/2014/main" id="{EACCE8F3-5E62-4E2D-8E06-44DECC0AD2A7}"/>
              </a:ext>
            </a:extLst>
          </p:cNvPr>
          <p:cNvSpPr>
            <a:spLocks noGrp="1" noChangeAspect="1"/>
          </p:cNvSpPr>
          <p:nvPr>
            <p:ph type="pic" sz="quarter" idx="11" hasCustomPrompt="1"/>
          </p:nvPr>
        </p:nvSpPr>
        <p:spPr>
          <a:xfrm>
            <a:off x="6014135" y="1020002"/>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11" name="Titelplatzhalter 8">
            <a:extLst>
              <a:ext uri="{FF2B5EF4-FFF2-40B4-BE49-F238E27FC236}">
                <a16:creationId xmlns:a16="http://schemas.microsoft.com/office/drawing/2014/main" id="{1C6DD7C0-A3A3-4861-98C6-78916100DCAA}"/>
              </a:ext>
            </a:extLst>
          </p:cNvPr>
          <p:cNvSpPr>
            <a:spLocks noGrp="1"/>
          </p:cNvSpPr>
          <p:nvPr>
            <p:ph type="title" hasCustomPrompt="1"/>
          </p:nvPr>
        </p:nvSpPr>
        <p:spPr>
          <a:xfrm>
            <a:off x="391161" y="3429000"/>
            <a:ext cx="5704840" cy="697005"/>
          </a:xfrm>
          <a:prstGeom prst="rect">
            <a:avLst/>
          </a:prstGeom>
          <a:solidFill>
            <a:srgbClr val="FFFFFF">
              <a:alpha val="80000"/>
            </a:srgbClr>
          </a:solidFill>
        </p:spPr>
        <p:txBody>
          <a:bodyPr vert="horz" wrap="square" lIns="360000" tIns="180000" rIns="180000" bIns="180000" rtlCol="0" anchor="b" anchorCtr="0">
            <a:spAutoFit/>
          </a:bodyPr>
          <a:lstStyle>
            <a:lvl1pPr>
              <a:defRPr lang="de-DE" dirty="0">
                <a:latin typeface="+mj-lt"/>
              </a:defRPr>
            </a:lvl1pPr>
          </a:lstStyle>
          <a:p>
            <a:r>
              <a:rPr lang="de-DE" dirty="0"/>
              <a:t>Vortragstitel</a:t>
            </a:r>
          </a:p>
        </p:txBody>
      </p:sp>
      <p:sp>
        <p:nvSpPr>
          <p:cNvPr id="3" name="Textplatzhalter 2">
            <a:extLst>
              <a:ext uri="{FF2B5EF4-FFF2-40B4-BE49-F238E27FC236}">
                <a16:creationId xmlns:a16="http://schemas.microsoft.com/office/drawing/2014/main" id="{3A881591-96D1-49F9-9DAE-A54CFB658EA2}"/>
              </a:ext>
            </a:extLst>
          </p:cNvPr>
          <p:cNvSpPr>
            <a:spLocks noGrp="1"/>
          </p:cNvSpPr>
          <p:nvPr>
            <p:ph type="body" sz="quarter" idx="12" hasCustomPrompt="1"/>
          </p:nvPr>
        </p:nvSpPr>
        <p:spPr>
          <a:xfrm>
            <a:off x="391161" y="4129200"/>
            <a:ext cx="5704840" cy="1081233"/>
          </a:xfrm>
          <a:prstGeom prst="rect">
            <a:avLst/>
          </a:prstGeom>
          <a:solidFill>
            <a:schemeClr val="bg1">
              <a:alpha val="60000"/>
            </a:schemeClr>
          </a:solidFill>
        </p:spPr>
        <p:txBody>
          <a:bodyPr wrap="square" lIns="360000" tIns="180000" rIns="180000" bIns="270000" anchor="t" anchorCtr="0">
            <a:spAutoFit/>
          </a:bodyPr>
          <a:lstStyle>
            <a:lvl1pPr>
              <a:defRPr lang="de-DE" dirty="0">
                <a:latin typeface="+mn-lt"/>
              </a:defRPr>
            </a:lvl1pPr>
          </a:lstStyle>
          <a:p>
            <a:pPr lvl="0"/>
            <a:r>
              <a:rPr lang="de-DE" dirty="0"/>
              <a:t>Untertitel oder Vortragender</a:t>
            </a:r>
          </a:p>
          <a:p>
            <a:pPr lvl="0"/>
            <a:r>
              <a:rPr lang="de-DE" dirty="0"/>
              <a:t>Datum</a:t>
            </a:r>
          </a:p>
        </p:txBody>
      </p:sp>
    </p:spTree>
    <p:extLst>
      <p:ext uri="{BB962C8B-B14F-4D97-AF65-F5344CB8AC3E}">
        <p14:creationId xmlns:p14="http://schemas.microsoft.com/office/powerpoint/2010/main" val="2065443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 calcmode="lin" valueType="num">
                                      <p:cBhvr>
                                        <p:cTn id="9" dur="1500" fill="hold"/>
                                        <p:tgtEl>
                                          <p:spTgt spid="13"/>
                                        </p:tgtEl>
                                        <p:attrNameLst>
                                          <p:attrName>style.rotation</p:attrName>
                                        </p:attrNameLst>
                                      </p:cBhvr>
                                      <p:tavLst>
                                        <p:tav tm="0">
                                          <p:val>
                                            <p:fltVal val="90"/>
                                          </p:val>
                                        </p:tav>
                                        <p:tav tm="100000">
                                          <p:val>
                                            <p:fltVal val="0"/>
                                          </p:val>
                                        </p:tav>
                                      </p:tavLst>
                                    </p:anim>
                                    <p:animEffect transition="in" filter="fade">
                                      <p:cBhvr>
                                        <p:cTn id="10" dur="1500"/>
                                        <p:tgtEl>
                                          <p:spTgt spid="13"/>
                                        </p:tgtEl>
                                      </p:cBhvr>
                                    </p:animEffect>
                                  </p:childTnLst>
                                </p:cTn>
                              </p:par>
                              <p:par>
                                <p:cTn id="11" presetID="31"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250" fill="hold"/>
                                        <p:tgtEl>
                                          <p:spTgt spid="7"/>
                                        </p:tgtEl>
                                        <p:attrNameLst>
                                          <p:attrName>ppt_w</p:attrName>
                                        </p:attrNameLst>
                                      </p:cBhvr>
                                      <p:tavLst>
                                        <p:tav tm="0">
                                          <p:val>
                                            <p:fltVal val="0"/>
                                          </p:val>
                                        </p:tav>
                                        <p:tav tm="100000">
                                          <p:val>
                                            <p:strVal val="#ppt_w"/>
                                          </p:val>
                                        </p:tav>
                                      </p:tavLst>
                                    </p:anim>
                                    <p:anim calcmode="lin" valueType="num">
                                      <p:cBhvr>
                                        <p:cTn id="14" dur="1250" fill="hold"/>
                                        <p:tgtEl>
                                          <p:spTgt spid="7"/>
                                        </p:tgtEl>
                                        <p:attrNameLst>
                                          <p:attrName>ppt_h</p:attrName>
                                        </p:attrNameLst>
                                      </p:cBhvr>
                                      <p:tavLst>
                                        <p:tav tm="0">
                                          <p:val>
                                            <p:fltVal val="0"/>
                                          </p:val>
                                        </p:tav>
                                        <p:tav tm="100000">
                                          <p:val>
                                            <p:strVal val="#ppt_h"/>
                                          </p:val>
                                        </p:tav>
                                      </p:tavLst>
                                    </p:anim>
                                    <p:anim calcmode="lin" valueType="num">
                                      <p:cBhvr>
                                        <p:cTn id="15" dur="1250" fill="hold"/>
                                        <p:tgtEl>
                                          <p:spTgt spid="7"/>
                                        </p:tgtEl>
                                        <p:attrNameLst>
                                          <p:attrName>style.rotation</p:attrName>
                                        </p:attrNameLst>
                                      </p:cBhvr>
                                      <p:tavLst>
                                        <p:tav tm="0">
                                          <p:val>
                                            <p:fltVal val="90"/>
                                          </p:val>
                                        </p:tav>
                                        <p:tav tm="100000">
                                          <p:val>
                                            <p:fltVal val="0"/>
                                          </p:val>
                                        </p:tav>
                                      </p:tavLst>
                                    </p:anim>
                                    <p:animEffect transition="in" filter="fade">
                                      <p:cBhvr>
                                        <p:cTn id="16" dur="1250"/>
                                        <p:tgtEl>
                                          <p:spTgt spid="7"/>
                                        </p:tgtEl>
                                      </p:cBhvr>
                                    </p:animEffect>
                                  </p:childTnLst>
                                </p:cTn>
                              </p:par>
                              <p:par>
                                <p:cTn id="17" presetID="31" presetClass="entr" presetSubtype="0"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250" fill="hold"/>
                                        <p:tgtEl>
                                          <p:spTgt spid="15"/>
                                        </p:tgtEl>
                                        <p:attrNameLst>
                                          <p:attrName>ppt_w</p:attrName>
                                        </p:attrNameLst>
                                      </p:cBhvr>
                                      <p:tavLst>
                                        <p:tav tm="0">
                                          <p:val>
                                            <p:fltVal val="0"/>
                                          </p:val>
                                        </p:tav>
                                        <p:tav tm="100000">
                                          <p:val>
                                            <p:strVal val="#ppt_w"/>
                                          </p:val>
                                        </p:tav>
                                      </p:tavLst>
                                    </p:anim>
                                    <p:anim calcmode="lin" valueType="num">
                                      <p:cBhvr>
                                        <p:cTn id="20" dur="1250" fill="hold"/>
                                        <p:tgtEl>
                                          <p:spTgt spid="15"/>
                                        </p:tgtEl>
                                        <p:attrNameLst>
                                          <p:attrName>ppt_h</p:attrName>
                                        </p:attrNameLst>
                                      </p:cBhvr>
                                      <p:tavLst>
                                        <p:tav tm="0">
                                          <p:val>
                                            <p:fltVal val="0"/>
                                          </p:val>
                                        </p:tav>
                                        <p:tav tm="100000">
                                          <p:val>
                                            <p:strVal val="#ppt_h"/>
                                          </p:val>
                                        </p:tav>
                                      </p:tavLst>
                                    </p:anim>
                                    <p:anim calcmode="lin" valueType="num">
                                      <p:cBhvr>
                                        <p:cTn id="21" dur="1250" fill="hold"/>
                                        <p:tgtEl>
                                          <p:spTgt spid="15"/>
                                        </p:tgtEl>
                                        <p:attrNameLst>
                                          <p:attrName>style.rotation</p:attrName>
                                        </p:attrNameLst>
                                      </p:cBhvr>
                                      <p:tavLst>
                                        <p:tav tm="0">
                                          <p:val>
                                            <p:fltVal val="90"/>
                                          </p:val>
                                        </p:tav>
                                        <p:tav tm="100000">
                                          <p:val>
                                            <p:fltVal val="0"/>
                                          </p:val>
                                        </p:tav>
                                      </p:tavLst>
                                    </p:anim>
                                    <p:animEffect transition="in" filter="fade">
                                      <p:cBhvr>
                                        <p:cTn id="22" dur="1250"/>
                                        <p:tgtEl>
                                          <p:spTgt spid="15"/>
                                        </p:tgtEl>
                                      </p:cBhvr>
                                    </p:animEffect>
                                  </p:childTnLst>
                                </p:cTn>
                              </p:par>
                              <p:par>
                                <p:cTn id="23" presetID="31" presetClass="entr" presetSubtype="0" fill="hold" grpId="0" nodeType="withEffect">
                                  <p:stCondLst>
                                    <p:cond delay="150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par>
                          <p:cTn id="29" fill="hold">
                            <p:stCondLst>
                              <p:cond delay="2500"/>
                            </p:stCondLst>
                            <p:childTnLst>
                              <p:par>
                                <p:cTn id="30" presetID="10" presetClass="entr" presetSubtype="0" fill="hold" grpId="0" nodeType="afterEffect">
                                  <p:stCondLst>
                                    <p:cond delay="25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cTn>
                              </p:par>
                            </p:childTnLst>
                          </p:cTn>
                        </p:par>
                        <p:par>
                          <p:cTn id="33" fill="hold">
                            <p:stCondLst>
                              <p:cond delay="3750"/>
                            </p:stCondLst>
                            <p:childTnLst>
                              <p:par>
                                <p:cTn id="34" presetID="10" presetClass="entr" presetSubtype="0" fill="hold" grpId="0" nodeType="after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750"/>
                                        <p:tgtEl>
                                          <p:spTgt spid="11"/>
                                        </p:tgtEl>
                                      </p:cBhvr>
                                    </p:animEffect>
                                  </p:childTnLst>
                                </p:cTn>
                              </p:par>
                            </p:childTnLst>
                          </p:cTn>
                        </p:par>
                        <p:par>
                          <p:cTn id="37" fill="hold">
                            <p:stCondLst>
                              <p:cond delay="5000"/>
                            </p:stCondLst>
                            <p:childTnLst>
                              <p:par>
                                <p:cTn id="38" presetID="10" presetClass="entr" presetSubtype="0" fill="hold" grpId="0" nodeType="afterEffect">
                                  <p:stCondLst>
                                    <p:cond delay="250"/>
                                  </p:stCondLst>
                                  <p:childTnLst>
                                    <p:set>
                                      <p:cBhvr>
                                        <p:cTn id="39" dur="1" fill="hold">
                                          <p:stCondLst>
                                            <p:cond delay="0"/>
                                          </p:stCondLst>
                                        </p:cTn>
                                        <p:tgtEl>
                                          <p:spTgt spid="3">
                                            <p:bg/>
                                          </p:spTgt>
                                        </p:tgtEl>
                                        <p:attrNameLst>
                                          <p:attrName>style.visibility</p:attrName>
                                        </p:attrNameLst>
                                      </p:cBhvr>
                                      <p:to>
                                        <p:strVal val="visible"/>
                                      </p:to>
                                    </p:set>
                                    <p:animEffect transition="in" filter="fade">
                                      <p:cBhvr>
                                        <p:cTn id="40" dur="750"/>
                                        <p:tgtEl>
                                          <p:spTgt spid="3">
                                            <p:bg/>
                                          </p:spTgt>
                                        </p:tgtEl>
                                      </p:cBhvr>
                                    </p:animEffect>
                                  </p:childTnLst>
                                </p:cTn>
                              </p:par>
                            </p:childTnLst>
                          </p:cTn>
                        </p:par>
                        <p:par>
                          <p:cTn id="41" fill="hold">
                            <p:stCondLst>
                              <p:cond delay="6000"/>
                            </p:stCondLst>
                            <p:childTnLst>
                              <p:par>
                                <p:cTn id="42" presetID="10" presetClass="entr" presetSubtype="0" fill="hold" grpId="0" nodeType="afterEffect">
                                  <p:stCondLst>
                                    <p:cond delay="25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fade">
                                      <p:cBhvr>
                                        <p:cTn id="44" dur="750"/>
                                        <p:tgtEl>
                                          <p:spTgt spid="3">
                                            <p:txEl>
                                              <p:pRg st="0" end="0"/>
                                            </p:txEl>
                                          </p:spTgt>
                                        </p:tgtEl>
                                      </p:cBhvr>
                                    </p:animEffect>
                                  </p:childTnLst>
                                </p:cTn>
                              </p:par>
                            </p:childTnLst>
                          </p:cTn>
                        </p:par>
                        <p:par>
                          <p:cTn id="45" fill="hold">
                            <p:stCondLst>
                              <p:cond delay="7000"/>
                            </p:stCondLst>
                            <p:childTnLst>
                              <p:par>
                                <p:cTn id="46" presetID="10" presetClass="entr" presetSubtype="0" fill="hold" grpId="0" nodeType="afterEffect">
                                  <p:stCondLst>
                                    <p:cond delay="250"/>
                                  </p:stCondLst>
                                  <p:childTnLst>
                                    <p:set>
                                      <p:cBhvr>
                                        <p:cTn id="47" dur="1" fill="hold">
                                          <p:stCondLst>
                                            <p:cond delay="0"/>
                                          </p:stCondLst>
                                        </p:cTn>
                                        <p:tgtEl>
                                          <p:spTgt spid="3">
                                            <p:txEl>
                                              <p:pRg st="1" end="1"/>
                                            </p:txEl>
                                          </p:spTgt>
                                        </p:tgtEl>
                                        <p:attrNameLst>
                                          <p:attrName>style.visibility</p:attrName>
                                        </p:attrNameLst>
                                      </p:cBhvr>
                                      <p:to>
                                        <p:strVal val="visible"/>
                                      </p:to>
                                    </p:set>
                                    <p:animEffect transition="in" filter="fade">
                                      <p:cBhvr>
                                        <p:cTn id="48"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5" grpId="0" animBg="1"/>
      <p:bldP spid="16" grpId="0" animBg="1"/>
      <p:bldP spid="11" grpId="0" animBg="1"/>
      <p:bldP spid="3" grpId="0" build="p" animBg="1">
        <p:tmplLst>
          <p:tmpl>
            <p:tnLst>
              <p:par>
                <p:cTn presetID="10" presetClass="entr" presetSubtype="0" fill="hold" nodeType="after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 lvl="1">
            <p:tnLst>
              <p:par>
                <p:cTn presetID="10" presetClass="entr" presetSubtype="0" fill="hold" nodeType="after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ild links und Tex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8E9D0CED-D1CF-4B38-9E52-31663817BED2}"/>
              </a:ext>
            </a:extLst>
          </p:cNvPr>
          <p:cNvGrpSpPr/>
          <p:nvPr/>
        </p:nvGrpSpPr>
        <p:grpSpPr>
          <a:xfrm>
            <a:off x="360405" y="500476"/>
            <a:ext cx="7539990" cy="6224366"/>
            <a:chOff x="360405" y="500476"/>
            <a:chExt cx="7539990" cy="6224366"/>
          </a:xfrm>
        </p:grpSpPr>
        <p:sp>
          <p:nvSpPr>
            <p:cNvPr id="14" name="Ellipse 8">
              <a:extLst>
                <a:ext uri="{FF2B5EF4-FFF2-40B4-BE49-F238E27FC236}">
                  <a16:creationId xmlns:a16="http://schemas.microsoft.com/office/drawing/2014/main" id="{B6516DD7-F8F2-4443-BCA4-CCF246516082}"/>
                </a:ext>
              </a:extLst>
            </p:cNvPr>
            <p:cNvSpPr/>
            <p:nvPr/>
          </p:nvSpPr>
          <p:spPr>
            <a:xfrm>
              <a:off x="360405" y="81094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7">
              <a:extLst>
                <a:ext uri="{FF2B5EF4-FFF2-40B4-BE49-F238E27FC236}">
                  <a16:creationId xmlns:a16="http://schemas.microsoft.com/office/drawing/2014/main" id="{57E8CB31-A585-44CD-A8D3-B9BF775F2663}"/>
                </a:ext>
              </a:extLst>
            </p:cNvPr>
            <p:cNvSpPr/>
            <p:nvPr/>
          </p:nvSpPr>
          <p:spPr>
            <a:xfrm>
              <a:off x="970248" y="563880"/>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6" name="Ellipse 6">
              <a:extLst>
                <a:ext uri="{FF2B5EF4-FFF2-40B4-BE49-F238E27FC236}">
                  <a16:creationId xmlns:a16="http://schemas.microsoft.com/office/drawing/2014/main" id="{EC1D58A7-8202-4B0D-8D27-CD68388EFE35}"/>
                </a:ext>
              </a:extLst>
            </p:cNvPr>
            <p:cNvSpPr/>
            <p:nvPr/>
          </p:nvSpPr>
          <p:spPr>
            <a:xfrm>
              <a:off x="2195555" y="5004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7" name="Ellipse 5">
              <a:extLst>
                <a:ext uri="{FF2B5EF4-FFF2-40B4-BE49-F238E27FC236}">
                  <a16:creationId xmlns:a16="http://schemas.microsoft.com/office/drawing/2014/main" id="{A3BBD140-30D5-43FD-B3E0-C184923FCB9D}"/>
                </a:ext>
              </a:extLst>
            </p:cNvPr>
            <p:cNvSpPr/>
            <p:nvPr/>
          </p:nvSpPr>
          <p:spPr>
            <a:xfrm>
              <a:off x="1200411" y="1020002"/>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grpSp>
      <p:sp>
        <p:nvSpPr>
          <p:cNvPr id="18" name="Bildplatzhalter 2">
            <a:extLst>
              <a:ext uri="{FF2B5EF4-FFF2-40B4-BE49-F238E27FC236}">
                <a16:creationId xmlns:a16="http://schemas.microsoft.com/office/drawing/2014/main" id="{F5BF5CAB-4E28-440E-9DB4-DD97C7739FFD}"/>
              </a:ext>
            </a:extLst>
          </p:cNvPr>
          <p:cNvSpPr>
            <a:spLocks noGrp="1" noChangeAspect="1"/>
          </p:cNvSpPr>
          <p:nvPr>
            <p:ph type="pic" sz="quarter" idx="11" hasCustomPrompt="1"/>
          </p:nvPr>
        </p:nvSpPr>
        <p:spPr>
          <a:xfrm>
            <a:off x="2195555" y="1020002"/>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51" name="Titelplatzhalter 8">
            <a:extLst>
              <a:ext uri="{FF2B5EF4-FFF2-40B4-BE49-F238E27FC236}">
                <a16:creationId xmlns:a16="http://schemas.microsoft.com/office/drawing/2014/main" id="{D9AA27AE-9EF2-4DFE-9323-1CB7C1A8D6DA}"/>
              </a:ext>
            </a:extLst>
          </p:cNvPr>
          <p:cNvSpPr>
            <a:spLocks noGrp="1"/>
          </p:cNvSpPr>
          <p:nvPr>
            <p:ph type="title" hasCustomPrompt="1"/>
          </p:nvPr>
        </p:nvSpPr>
        <p:spPr>
          <a:xfrm>
            <a:off x="6095998" y="133560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
        <p:nvSpPr>
          <p:cNvPr id="52" name="Textplatzhalter 2">
            <a:extLst>
              <a:ext uri="{FF2B5EF4-FFF2-40B4-BE49-F238E27FC236}">
                <a16:creationId xmlns:a16="http://schemas.microsoft.com/office/drawing/2014/main" id="{15603EEE-040B-4D70-861D-8C7FEF41E857}"/>
              </a:ext>
            </a:extLst>
          </p:cNvPr>
          <p:cNvSpPr>
            <a:spLocks noGrp="1"/>
          </p:cNvSpPr>
          <p:nvPr>
            <p:ph type="body" sz="quarter" idx="12" hasCustomPrompt="1"/>
          </p:nvPr>
        </p:nvSpPr>
        <p:spPr>
          <a:xfrm>
            <a:off x="6095999" y="19764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Tree>
    <p:extLst>
      <p:ext uri="{BB962C8B-B14F-4D97-AF65-F5344CB8AC3E}">
        <p14:creationId xmlns:p14="http://schemas.microsoft.com/office/powerpoint/2010/main" val="1279170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750"/>
                            </p:stCondLst>
                            <p:childTnLst>
                              <p:par>
                                <p:cTn id="16" presetID="10" presetClass="entr" presetSubtype="0" fill="hold" grpId="0" nodeType="afterEffect">
                                  <p:stCondLst>
                                    <p:cond delay="50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750"/>
                                        <p:tgtEl>
                                          <p:spTgt spid="51"/>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52">
                                            <p:bg/>
                                          </p:spTgt>
                                        </p:tgtEl>
                                        <p:attrNameLst>
                                          <p:attrName>style.visibility</p:attrName>
                                        </p:attrNameLst>
                                      </p:cBhvr>
                                      <p:to>
                                        <p:strVal val="visible"/>
                                      </p:to>
                                    </p:set>
                                    <p:animEffect transition="in" filter="fade">
                                      <p:cBhvr>
                                        <p:cTn id="22" dur="750"/>
                                        <p:tgtEl>
                                          <p:spTgt spid="52">
                                            <p:bg/>
                                          </p:spTgt>
                                        </p:tgtEl>
                                      </p:cBhvr>
                                    </p:animEffect>
                                  </p:childTnLst>
                                </p:cTn>
                              </p:par>
                            </p:childTnLst>
                          </p:cTn>
                        </p:par>
                        <p:par>
                          <p:cTn id="23" fill="hold">
                            <p:stCondLst>
                              <p:cond delay="3750"/>
                            </p:stCondLst>
                            <p:childTnLst>
                              <p:par>
                                <p:cTn id="24" presetID="10" presetClass="entr" presetSubtype="0" fill="hold" grpId="0" nodeType="afterEffect">
                                  <p:stCondLst>
                                    <p:cond delay="0"/>
                                  </p:stCondLst>
                                  <p:childTnLst>
                                    <p:set>
                                      <p:cBhvr>
                                        <p:cTn id="25" dur="1" fill="hold">
                                          <p:stCondLst>
                                            <p:cond delay="0"/>
                                          </p:stCondLst>
                                        </p:cTn>
                                        <p:tgtEl>
                                          <p:spTgt spid="52">
                                            <p:txEl>
                                              <p:pRg st="0" end="0"/>
                                            </p:txEl>
                                          </p:spTgt>
                                        </p:tgtEl>
                                        <p:attrNameLst>
                                          <p:attrName>style.visibility</p:attrName>
                                        </p:attrNameLst>
                                      </p:cBhvr>
                                      <p:to>
                                        <p:strVal val="visible"/>
                                      </p:to>
                                    </p:set>
                                    <p:animEffect transition="in" filter="fade">
                                      <p:cBhvr>
                                        <p:cTn id="26" dur="75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1" grpId="0" animBg="1"/>
      <p:bldP spid="52" grpId="0" build="p" animBg="1">
        <p:tmplLst>
          <p:tmpl>
            <p:tnLst>
              <p:par>
                <p:cTn presetID="10" presetClass="entr" presetSubtype="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750"/>
                        <p:tgtEl>
                          <p:spTgt spid="5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750"/>
                        <p:tgtEl>
                          <p:spTgt spid="52"/>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ild rechts und Tex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9F3290FC-D3B6-4C51-AB43-8582A796F02F}"/>
              </a:ext>
            </a:extLst>
          </p:cNvPr>
          <p:cNvGrpSpPr/>
          <p:nvPr/>
        </p:nvGrpSpPr>
        <p:grpSpPr>
          <a:xfrm>
            <a:off x="4178985" y="450309"/>
            <a:ext cx="7539990" cy="6224366"/>
            <a:chOff x="4178985" y="450309"/>
            <a:chExt cx="7539990" cy="6224366"/>
          </a:xfrm>
        </p:grpSpPr>
        <p:sp>
          <p:nvSpPr>
            <p:cNvPr id="53" name="Ellipse 12">
              <a:extLst>
                <a:ext uri="{FF2B5EF4-FFF2-40B4-BE49-F238E27FC236}">
                  <a16:creationId xmlns:a16="http://schemas.microsoft.com/office/drawing/2014/main" id="{D706FD00-8535-4EF4-9453-6F18FFEF312F}"/>
                </a:ext>
              </a:extLst>
            </p:cNvPr>
            <p:cNvSpPr/>
            <p:nvPr/>
          </p:nvSpPr>
          <p:spPr>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4" name="Ellipse 11">
              <a:extLst>
                <a:ext uri="{FF2B5EF4-FFF2-40B4-BE49-F238E27FC236}">
                  <a16:creationId xmlns:a16="http://schemas.microsoft.com/office/drawing/2014/main" id="{EBC02739-7759-45B1-ACBE-CEAB3F53F7BE}"/>
                </a:ext>
              </a:extLst>
            </p:cNvPr>
            <p:cNvSpPr/>
            <p:nvPr/>
          </p:nvSpPr>
          <p:spPr>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5" name="Ellipse 10">
              <a:extLst>
                <a:ext uri="{FF2B5EF4-FFF2-40B4-BE49-F238E27FC236}">
                  <a16:creationId xmlns:a16="http://schemas.microsoft.com/office/drawing/2014/main" id="{DCC95E9A-AEA3-4BC7-9D30-FEBB00BF81A0}"/>
                </a:ext>
              </a:extLst>
            </p:cNvPr>
            <p:cNvSpPr/>
            <p:nvPr/>
          </p:nvSpPr>
          <p:spPr>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6" name="Ellipse 9">
              <a:extLst>
                <a:ext uri="{FF2B5EF4-FFF2-40B4-BE49-F238E27FC236}">
                  <a16:creationId xmlns:a16="http://schemas.microsoft.com/office/drawing/2014/main" id="{3D0A3654-09AE-4290-A0E4-46343CC0A960}"/>
                </a:ext>
              </a:extLst>
            </p:cNvPr>
            <p:cNvSpPr/>
            <p:nvPr/>
          </p:nvSpPr>
          <p:spPr>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grpSp>
      <p:sp>
        <p:nvSpPr>
          <p:cNvPr id="57" name="Bildplatzhalter 3">
            <a:extLst>
              <a:ext uri="{FF2B5EF4-FFF2-40B4-BE49-F238E27FC236}">
                <a16:creationId xmlns:a16="http://schemas.microsoft.com/office/drawing/2014/main" id="{59100112-6FD0-4384-997B-00ED866F7AA6}"/>
              </a:ext>
            </a:extLst>
          </p:cNvPr>
          <p:cNvSpPr>
            <a:spLocks noGrp="1" noChangeAspect="1"/>
          </p:cNvSpPr>
          <p:nvPr>
            <p:ph type="pic" sz="quarter" idx="13" hasCustomPrompt="1"/>
          </p:nvPr>
        </p:nvSpPr>
        <p:spPr>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59" name="Textplatzhalter 2">
            <a:extLst>
              <a:ext uri="{FF2B5EF4-FFF2-40B4-BE49-F238E27FC236}">
                <a16:creationId xmlns:a16="http://schemas.microsoft.com/office/drawing/2014/main" id="{D822AB82-7A5C-426F-AC6C-934E1F250A6E}"/>
              </a:ext>
            </a:extLst>
          </p:cNvPr>
          <p:cNvSpPr>
            <a:spLocks noGrp="1"/>
          </p:cNvSpPr>
          <p:nvPr>
            <p:ph type="body" sz="quarter" idx="14" hasCustomPrompt="1"/>
          </p:nvPr>
        </p:nvSpPr>
        <p:spPr>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
        <p:nvSpPr>
          <p:cNvPr id="60" name="Titelplatzhalter 8">
            <a:extLst>
              <a:ext uri="{FF2B5EF4-FFF2-40B4-BE49-F238E27FC236}">
                <a16:creationId xmlns:a16="http://schemas.microsoft.com/office/drawing/2014/main" id="{FC4A4BAE-8AF5-4E9D-8925-A801EDD3A95F}"/>
              </a:ext>
            </a:extLst>
          </p:cNvPr>
          <p:cNvSpPr>
            <a:spLocks noGrp="1"/>
          </p:cNvSpPr>
          <p:nvPr>
            <p:ph type="title" hasCustomPrompt="1"/>
          </p:nvPr>
        </p:nvSpPr>
        <p:spPr>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Tree>
    <p:extLst>
      <p:ext uri="{BB962C8B-B14F-4D97-AF65-F5344CB8AC3E}">
        <p14:creationId xmlns:p14="http://schemas.microsoft.com/office/powerpoint/2010/main" val="4264369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25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500"/>
                                        <p:tgtEl>
                                          <p:spTgt spid="57"/>
                                        </p:tgtEl>
                                      </p:cBhvr>
                                    </p:animEffect>
                                  </p:childTnLst>
                                </p:cTn>
                              </p:par>
                            </p:childTnLst>
                          </p:cTn>
                        </p:par>
                        <p:par>
                          <p:cTn id="15" fill="hold">
                            <p:stCondLst>
                              <p:cond delay="1750"/>
                            </p:stCondLst>
                            <p:childTnLst>
                              <p:par>
                                <p:cTn id="16" presetID="10" presetClass="entr" presetSubtype="0" fill="hold" grpId="0" nodeType="afterEffect">
                                  <p:stCondLst>
                                    <p:cond delay="50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750"/>
                                        <p:tgtEl>
                                          <p:spTgt spid="60"/>
                                        </p:tgtEl>
                                      </p:cBhvr>
                                    </p:animEffect>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59">
                                            <p:bg/>
                                          </p:spTgt>
                                        </p:tgtEl>
                                        <p:attrNameLst>
                                          <p:attrName>style.visibility</p:attrName>
                                        </p:attrNameLst>
                                      </p:cBhvr>
                                      <p:to>
                                        <p:strVal val="visible"/>
                                      </p:to>
                                    </p:set>
                                    <p:animEffect transition="in" filter="fade">
                                      <p:cBhvr>
                                        <p:cTn id="22" dur="750"/>
                                        <p:tgtEl>
                                          <p:spTgt spid="59">
                                            <p:bg/>
                                          </p:spTgt>
                                        </p:tgtEl>
                                      </p:cBhvr>
                                    </p:animEffect>
                                  </p:childTnLst>
                                </p:cTn>
                              </p:par>
                            </p:childTnLst>
                          </p:cTn>
                        </p:par>
                        <p:par>
                          <p:cTn id="23" fill="hold">
                            <p:stCondLst>
                              <p:cond delay="3750"/>
                            </p:stCondLst>
                            <p:childTnLst>
                              <p:par>
                                <p:cTn id="24" presetID="10" presetClass="entr" presetSubtype="0" fill="hold" grpId="0" nodeType="afterEffect">
                                  <p:stCondLst>
                                    <p:cond delay="0"/>
                                  </p:stCondLst>
                                  <p:childTnLst>
                                    <p:set>
                                      <p:cBhvr>
                                        <p:cTn id="25" dur="1" fill="hold">
                                          <p:stCondLst>
                                            <p:cond delay="0"/>
                                          </p:stCondLst>
                                        </p:cTn>
                                        <p:tgtEl>
                                          <p:spTgt spid="59">
                                            <p:txEl>
                                              <p:pRg st="0" end="0"/>
                                            </p:txEl>
                                          </p:spTgt>
                                        </p:tgtEl>
                                        <p:attrNameLst>
                                          <p:attrName>style.visibility</p:attrName>
                                        </p:attrNameLst>
                                      </p:cBhvr>
                                      <p:to>
                                        <p:strVal val="visible"/>
                                      </p:to>
                                    </p:set>
                                    <p:animEffect transition="in" filter="fade">
                                      <p:cBhvr>
                                        <p:cTn id="26" dur="75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build="p" animBg="1">
        <p:tmplLst>
          <p:tmpl>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750"/>
                        <p:tgtEl>
                          <p:spTgt spid="5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750"/>
                        <p:tgtEl>
                          <p:spTgt spid="59"/>
                        </p:tgtEl>
                      </p:cBhvr>
                    </p:animEffect>
                  </p:childTnLst>
                </p:cTn>
              </p:par>
            </p:tnLst>
          </p:tmpl>
        </p:tmplLst>
      </p:bldP>
      <p:bldP spid="60"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Zwei Bilder mit Text">
    <p:spTree>
      <p:nvGrpSpPr>
        <p:cNvPr id="1" name=""/>
        <p:cNvGrpSpPr/>
        <p:nvPr/>
      </p:nvGrpSpPr>
      <p:grpSpPr>
        <a:xfrm>
          <a:off x="0" y="0"/>
          <a:ext cx="0" cy="0"/>
          <a:chOff x="0" y="0"/>
          <a:chExt cx="0" cy="0"/>
        </a:xfrm>
      </p:grpSpPr>
      <p:sp>
        <p:nvSpPr>
          <p:cNvPr id="22" name="Bildplatzhalter 5">
            <a:extLst>
              <a:ext uri="{FF2B5EF4-FFF2-40B4-BE49-F238E27FC236}">
                <a16:creationId xmlns:a16="http://schemas.microsoft.com/office/drawing/2014/main" id="{5508CACA-AEAD-4876-BAEB-48432E6E71D9}"/>
              </a:ext>
            </a:extLst>
          </p:cNvPr>
          <p:cNvSpPr>
            <a:spLocks noGrp="1"/>
          </p:cNvSpPr>
          <p:nvPr>
            <p:ph type="pic" sz="quarter" idx="20" hasCustomPrompt="1"/>
          </p:nvPr>
        </p:nvSpPr>
        <p:spPr>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dirty="0"/>
            </a:lvl1pPr>
          </a:lstStyle>
          <a:p>
            <a:r>
              <a:rPr lang="de-DE" dirty="0"/>
              <a:t>Hier Bild einfügen</a:t>
            </a:r>
          </a:p>
        </p:txBody>
      </p:sp>
      <p:sp>
        <p:nvSpPr>
          <p:cNvPr id="20" name="Bildplatzhalter 4">
            <a:extLst>
              <a:ext uri="{FF2B5EF4-FFF2-40B4-BE49-F238E27FC236}">
                <a16:creationId xmlns:a16="http://schemas.microsoft.com/office/drawing/2014/main" id="{E9F54727-CD0E-4825-8839-5DE9D5DBF612}"/>
              </a:ext>
            </a:extLst>
          </p:cNvPr>
          <p:cNvSpPr>
            <a:spLocks noGrp="1"/>
          </p:cNvSpPr>
          <p:nvPr>
            <p:ph type="pic" sz="quarter" idx="21" hasCustomPrompt="1"/>
          </p:nvPr>
        </p:nvSpPr>
        <p:spPr>
          <a:xfrm>
            <a:off x="6277202" y="1081564"/>
            <a:ext cx="5554800" cy="3731872"/>
          </a:xfrm>
          <a:prstGeom prst="rect">
            <a:avLst/>
          </a:prstGeom>
          <a:pattFill prst="pct5">
            <a:fgClr>
              <a:schemeClr val="accent2"/>
            </a:fgClr>
            <a:bgClr>
              <a:schemeClr val="bg1"/>
            </a:bgClr>
          </a:pattFill>
        </p:spPr>
        <p:txBody>
          <a:bodyPr lIns="0" tIns="0" rIns="0" bIns="0" anchor="ctr" anchorCtr="1"/>
          <a:lstStyle>
            <a:lvl1pPr>
              <a:defRPr lang="de-DE" dirty="0"/>
            </a:lvl1pPr>
          </a:lstStyle>
          <a:p>
            <a:r>
              <a:rPr lang="de-DE" dirty="0"/>
              <a:t>Hier Bild einfügen</a:t>
            </a:r>
          </a:p>
        </p:txBody>
      </p:sp>
      <p:sp>
        <p:nvSpPr>
          <p:cNvPr id="50" name="Textplatzhalter 2">
            <a:extLst>
              <a:ext uri="{FF2B5EF4-FFF2-40B4-BE49-F238E27FC236}">
                <a16:creationId xmlns:a16="http://schemas.microsoft.com/office/drawing/2014/main" id="{49CAA0BB-F99D-435E-8F5A-60302EA6BC71}"/>
              </a:ext>
            </a:extLst>
          </p:cNvPr>
          <p:cNvSpPr>
            <a:spLocks noGrp="1"/>
          </p:cNvSpPr>
          <p:nvPr>
            <p:ph type="body" sz="quarter" idx="13" hasCustomPrompt="1"/>
          </p:nvPr>
        </p:nvSpPr>
        <p:spPr>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r>
              <a:rPr lang="de-DE" dirty="0"/>
              <a:t>Text 1</a:t>
            </a:r>
          </a:p>
        </p:txBody>
      </p:sp>
      <p:sp>
        <p:nvSpPr>
          <p:cNvPr id="21" name="Textplatzhalter 2">
            <a:extLst>
              <a:ext uri="{FF2B5EF4-FFF2-40B4-BE49-F238E27FC236}">
                <a16:creationId xmlns:a16="http://schemas.microsoft.com/office/drawing/2014/main" id="{8C17AB72-5655-4037-A9B0-C4243AEF8FB1}"/>
              </a:ext>
            </a:extLst>
          </p:cNvPr>
          <p:cNvSpPr>
            <a:spLocks noGrp="1"/>
          </p:cNvSpPr>
          <p:nvPr>
            <p:ph type="body" sz="quarter" idx="22" hasCustomPrompt="1"/>
          </p:nvPr>
        </p:nvSpPr>
        <p:spPr>
          <a:xfrm>
            <a:off x="6277201"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r>
              <a:rPr lang="de-DE" dirty="0"/>
              <a:t>Text 2</a:t>
            </a:r>
          </a:p>
        </p:txBody>
      </p:sp>
      <p:sp>
        <p:nvSpPr>
          <p:cNvPr id="23" name="Titelplatzhalter 8">
            <a:extLst>
              <a:ext uri="{FF2B5EF4-FFF2-40B4-BE49-F238E27FC236}">
                <a16:creationId xmlns:a16="http://schemas.microsoft.com/office/drawing/2014/main" id="{A60D0160-C5F1-4790-8A6A-627C6B726142}"/>
              </a:ext>
            </a:extLst>
          </p:cNvPr>
          <p:cNvSpPr>
            <a:spLocks noGrp="1"/>
          </p:cNvSpPr>
          <p:nvPr>
            <p:ph type="title" hasCustomPrompt="1"/>
          </p:nvPr>
        </p:nvSpPr>
        <p:spPr>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r>
              <a:rPr lang="de-DE" dirty="0"/>
              <a:t>Überschrift 1</a:t>
            </a:r>
          </a:p>
        </p:txBody>
      </p:sp>
      <p:sp>
        <p:nvSpPr>
          <p:cNvPr id="24" name="Titelplatzhalter 8">
            <a:extLst>
              <a:ext uri="{FF2B5EF4-FFF2-40B4-BE49-F238E27FC236}">
                <a16:creationId xmlns:a16="http://schemas.microsoft.com/office/drawing/2014/main" id="{E9C5B368-DDB7-4A3C-A8D3-A0E60C4AA32F}"/>
              </a:ext>
            </a:extLst>
          </p:cNvPr>
          <p:cNvSpPr txBox="1">
            <a:spLocks/>
          </p:cNvSpPr>
          <p:nvPr/>
        </p:nvSpPr>
        <p:spPr>
          <a:xfrm>
            <a:off x="6458176"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lgn="l" defTabSz="914400" rtl="0" eaLnBrk="1" latinLnBrk="0" hangingPunct="1">
              <a:lnSpc>
                <a:spcPct val="90000"/>
              </a:lnSpc>
              <a:spcBef>
                <a:spcPct val="0"/>
              </a:spcBef>
              <a:buNone/>
              <a:defRPr sz="2000" kern="1200">
                <a:solidFill>
                  <a:schemeClr val="tx1"/>
                </a:solidFill>
                <a:latin typeface="Zapf Humanist 601 Ultra" pitchFamily="50" charset="0"/>
                <a:ea typeface="+mj-ea"/>
                <a:cs typeface="+mj-cs"/>
              </a:defRPr>
            </a:lvl1pPr>
          </a:lstStyle>
          <a:p>
            <a:r>
              <a:rPr lang="de-DE" dirty="0">
                <a:latin typeface="+mj-lt"/>
              </a:rPr>
              <a:t>Überschrift 2</a:t>
            </a:r>
          </a:p>
        </p:txBody>
      </p:sp>
    </p:spTree>
    <p:extLst>
      <p:ext uri="{BB962C8B-B14F-4D97-AF65-F5344CB8AC3E}">
        <p14:creationId xmlns:p14="http://schemas.microsoft.com/office/powerpoint/2010/main" val="2770704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childTnLst>
                          </p:cTn>
                        </p:par>
                        <p:par>
                          <p:cTn id="8" fill="hold">
                            <p:stCondLst>
                              <p:cond delay="1250"/>
                            </p:stCondLst>
                            <p:childTnLst>
                              <p:par>
                                <p:cTn id="9" presetID="10" presetClass="entr" presetSubtype="0" fill="hold" grpId="0" nodeType="afterEffect">
                                  <p:stCondLst>
                                    <p:cond delay="25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2500"/>
                            </p:stCondLst>
                            <p:childTnLst>
                              <p:par>
                                <p:cTn id="13" presetID="10" presetClass="entr" presetSubtype="0" fill="hold" grpId="0" nodeType="afterEffect">
                                  <p:stCondLst>
                                    <p:cond delay="500"/>
                                  </p:stCondLst>
                                  <p:childTnLst>
                                    <p:set>
                                      <p:cBhvr>
                                        <p:cTn id="14" dur="1" fill="hold">
                                          <p:stCondLst>
                                            <p:cond delay="0"/>
                                          </p:stCondLst>
                                        </p:cTn>
                                        <p:tgtEl>
                                          <p:spTgt spid="50">
                                            <p:bg/>
                                          </p:spTgt>
                                        </p:tgtEl>
                                        <p:attrNameLst>
                                          <p:attrName>style.visibility</p:attrName>
                                        </p:attrNameLst>
                                      </p:cBhvr>
                                      <p:to>
                                        <p:strVal val="visible"/>
                                      </p:to>
                                    </p:set>
                                    <p:animEffect transition="in" filter="fade">
                                      <p:cBhvr>
                                        <p:cTn id="15" dur="1000"/>
                                        <p:tgtEl>
                                          <p:spTgt spid="50">
                                            <p:bg/>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1000"/>
                                        <p:tgtEl>
                                          <p:spTgt spid="5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750"/>
                                        <p:tgtEl>
                                          <p:spTgt spid="20"/>
                                        </p:tgtEl>
                                      </p:cBhvr>
                                    </p:animEffect>
                                  </p:childTnLst>
                                </p:cTn>
                              </p:par>
                            </p:childTnLst>
                          </p:cTn>
                        </p:par>
                        <p:par>
                          <p:cTn id="24" fill="hold">
                            <p:stCondLst>
                              <p:cond delay="1250"/>
                            </p:stCondLst>
                            <p:childTnLst>
                              <p:par>
                                <p:cTn id="25" presetID="10" presetClass="entr" presetSubtype="0" fill="hold" grpId="0" nodeType="afterEffect">
                                  <p:stCondLst>
                                    <p:cond delay="25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childTnLst>
                                </p:cTn>
                              </p:par>
                            </p:childTnLst>
                          </p:cTn>
                        </p:par>
                        <p:par>
                          <p:cTn id="28" fill="hold">
                            <p:stCondLst>
                              <p:cond delay="2500"/>
                            </p:stCondLst>
                            <p:childTnLst>
                              <p:par>
                                <p:cTn id="29" presetID="10" presetClass="entr" presetSubtype="0" fill="hold" grpId="0" nodeType="afterEffect">
                                  <p:stCondLst>
                                    <p:cond delay="500"/>
                                  </p:stCondLst>
                                  <p:childTnLst>
                                    <p:set>
                                      <p:cBhvr>
                                        <p:cTn id="30" dur="1" fill="hold">
                                          <p:stCondLst>
                                            <p:cond delay="0"/>
                                          </p:stCondLst>
                                        </p:cTn>
                                        <p:tgtEl>
                                          <p:spTgt spid="21">
                                            <p:bg/>
                                          </p:spTgt>
                                        </p:tgtEl>
                                        <p:attrNameLst>
                                          <p:attrName>style.visibility</p:attrName>
                                        </p:attrNameLst>
                                      </p:cBhvr>
                                      <p:to>
                                        <p:strVal val="visible"/>
                                      </p:to>
                                    </p:set>
                                    <p:animEffect transition="in" filter="fade">
                                      <p:cBhvr>
                                        <p:cTn id="31" dur="1000"/>
                                        <p:tgtEl>
                                          <p:spTgt spid="21">
                                            <p:bg/>
                                          </p:spTgt>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fade">
                                      <p:cBhvr>
                                        <p:cTn id="34"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P spid="50" grpId="0" uiExpand="1" build="p" animBg="1">
        <p:tmplLst>
          <p:tmpl>
            <p:tnLst>
              <p:par>
                <p:cTn presetID="10" presetClass="entr" presetSubtype="0" fill="hold" nodeType="after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Lst>
      </p:bldP>
      <p:bldP spid="21" grpId="0" uiExpand="1" build="p" animBg="1">
        <p:tmplLst>
          <p:tmpl>
            <p:tnLst>
              <p:par>
                <p:cTn presetID="10" presetClass="entr" presetSubtype="0" fill="hold" nodeType="after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3" grpId="0" animBg="1"/>
      <p:bldP spid="24"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Zwei Bilder mit Text">
    <p:spTree>
      <p:nvGrpSpPr>
        <p:cNvPr id="1" name=""/>
        <p:cNvGrpSpPr/>
        <p:nvPr/>
      </p:nvGrpSpPr>
      <p:grpSpPr>
        <a:xfrm>
          <a:off x="0" y="0"/>
          <a:ext cx="0" cy="0"/>
          <a:chOff x="0" y="0"/>
          <a:chExt cx="0" cy="0"/>
        </a:xfrm>
      </p:grpSpPr>
      <p:sp>
        <p:nvSpPr>
          <p:cNvPr id="22" name="Bildplatzhalter 5">
            <a:extLst>
              <a:ext uri="{FF2B5EF4-FFF2-40B4-BE49-F238E27FC236}">
                <a16:creationId xmlns:a16="http://schemas.microsoft.com/office/drawing/2014/main" id="{5508CACA-AEAD-4876-BAEB-48432E6E71D9}"/>
              </a:ext>
            </a:extLst>
          </p:cNvPr>
          <p:cNvSpPr>
            <a:spLocks noGrp="1"/>
          </p:cNvSpPr>
          <p:nvPr>
            <p:ph type="pic" sz="quarter" idx="20" hasCustomPrompt="1"/>
          </p:nvPr>
        </p:nvSpPr>
        <p:spPr>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dirty="0"/>
            </a:lvl1pPr>
          </a:lstStyle>
          <a:p>
            <a:r>
              <a:rPr lang="de-DE" dirty="0"/>
              <a:t>Hier Bild einfügen</a:t>
            </a:r>
          </a:p>
        </p:txBody>
      </p:sp>
      <p:sp>
        <p:nvSpPr>
          <p:cNvPr id="50" name="Textplatzhalter 2">
            <a:extLst>
              <a:ext uri="{FF2B5EF4-FFF2-40B4-BE49-F238E27FC236}">
                <a16:creationId xmlns:a16="http://schemas.microsoft.com/office/drawing/2014/main" id="{49CAA0BB-F99D-435E-8F5A-60302EA6BC71}"/>
              </a:ext>
            </a:extLst>
          </p:cNvPr>
          <p:cNvSpPr>
            <a:spLocks noGrp="1"/>
          </p:cNvSpPr>
          <p:nvPr>
            <p:ph type="body" sz="quarter" idx="13" hasCustomPrompt="1"/>
          </p:nvPr>
        </p:nvSpPr>
        <p:spPr>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r>
              <a:rPr lang="de-DE" dirty="0"/>
              <a:t>Text 1</a:t>
            </a:r>
          </a:p>
        </p:txBody>
      </p:sp>
      <p:sp>
        <p:nvSpPr>
          <p:cNvPr id="21" name="Textplatzhalter 2">
            <a:extLst>
              <a:ext uri="{FF2B5EF4-FFF2-40B4-BE49-F238E27FC236}">
                <a16:creationId xmlns:a16="http://schemas.microsoft.com/office/drawing/2014/main" id="{8C17AB72-5655-4037-A9B0-C4243AEF8FB1}"/>
              </a:ext>
            </a:extLst>
          </p:cNvPr>
          <p:cNvSpPr>
            <a:spLocks noGrp="1"/>
          </p:cNvSpPr>
          <p:nvPr>
            <p:ph type="body" sz="quarter" idx="22" hasCustomPrompt="1"/>
          </p:nvPr>
        </p:nvSpPr>
        <p:spPr>
          <a:xfrm>
            <a:off x="6277201" y="1081564"/>
            <a:ext cx="5554797" cy="5416436"/>
          </a:xfrm>
          <a:prstGeom prst="rect">
            <a:avLst/>
          </a:prstGeom>
          <a:solidFill>
            <a:srgbClr val="FFFFFF">
              <a:alpha val="60000"/>
            </a:srgbClr>
          </a:solidFill>
        </p:spPr>
        <p:txBody>
          <a:bodyPr lIns="180000" tIns="180000" rIns="180000" bIns="270000">
            <a:normAutofit/>
          </a:bodyPr>
          <a:lstStyle>
            <a:lvl1pPr>
              <a:defRPr/>
            </a:lvl1pPr>
          </a:lstStyle>
          <a:p>
            <a:pPr lvl="0"/>
            <a:r>
              <a:rPr lang="de-DE" dirty="0"/>
              <a:t>Text 2</a:t>
            </a:r>
          </a:p>
        </p:txBody>
      </p:sp>
      <p:sp>
        <p:nvSpPr>
          <p:cNvPr id="23" name="Titelplatzhalter 8">
            <a:extLst>
              <a:ext uri="{FF2B5EF4-FFF2-40B4-BE49-F238E27FC236}">
                <a16:creationId xmlns:a16="http://schemas.microsoft.com/office/drawing/2014/main" id="{A60D0160-C5F1-4790-8A6A-627C6B726142}"/>
              </a:ext>
            </a:extLst>
          </p:cNvPr>
          <p:cNvSpPr>
            <a:spLocks noGrp="1"/>
          </p:cNvSpPr>
          <p:nvPr>
            <p:ph type="title" hasCustomPrompt="1"/>
          </p:nvPr>
        </p:nvSpPr>
        <p:spPr>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r>
              <a:rPr lang="de-DE" dirty="0"/>
              <a:t>Überschrift 1</a:t>
            </a:r>
          </a:p>
        </p:txBody>
      </p:sp>
    </p:spTree>
    <p:extLst>
      <p:ext uri="{BB962C8B-B14F-4D97-AF65-F5344CB8AC3E}">
        <p14:creationId xmlns:p14="http://schemas.microsoft.com/office/powerpoint/2010/main" val="400502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50">
                                            <p:bg/>
                                          </p:spTgt>
                                        </p:tgtEl>
                                        <p:attrNameLst>
                                          <p:attrName>style.visibility</p:attrName>
                                        </p:attrNameLst>
                                      </p:cBhvr>
                                      <p:to>
                                        <p:strVal val="visible"/>
                                      </p:to>
                                    </p:set>
                                    <p:animEffect transition="in" filter="fade">
                                      <p:cBhvr>
                                        <p:cTn id="15" dur="1000"/>
                                        <p:tgtEl>
                                          <p:spTgt spid="50">
                                            <p:bg/>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1000"/>
                                        <p:tgtEl>
                                          <p:spTgt spid="50">
                                            <p:txEl>
                                              <p:pRg st="0" end="0"/>
                                            </p:txEl>
                                          </p:spTgt>
                                        </p:tgtEl>
                                      </p:cBhvr>
                                    </p:animEffect>
                                  </p:childTnLst>
                                </p:cTn>
                              </p:par>
                            </p:childTnLst>
                          </p:cTn>
                        </p:par>
                        <p:par>
                          <p:cTn id="19" fill="hold">
                            <p:stCondLst>
                              <p:cond delay="3500"/>
                            </p:stCondLst>
                            <p:childTnLst>
                              <p:par>
                                <p:cTn id="20" presetID="10" presetClass="entr" presetSubtype="0" fill="hold" grpId="0" nodeType="afterEffect">
                                  <p:stCondLst>
                                    <p:cond delay="500"/>
                                  </p:stCondLst>
                                  <p:childTnLst>
                                    <p:set>
                                      <p:cBhvr>
                                        <p:cTn id="21" dur="1" fill="hold">
                                          <p:stCondLst>
                                            <p:cond delay="0"/>
                                          </p:stCondLst>
                                        </p:cTn>
                                        <p:tgtEl>
                                          <p:spTgt spid="21">
                                            <p:bg/>
                                          </p:spTgt>
                                        </p:tgtEl>
                                        <p:attrNameLst>
                                          <p:attrName>style.visibility</p:attrName>
                                        </p:attrNameLst>
                                      </p:cBhvr>
                                      <p:to>
                                        <p:strVal val="visible"/>
                                      </p:to>
                                    </p:set>
                                    <p:animEffect transition="in" filter="fade">
                                      <p:cBhvr>
                                        <p:cTn id="22" dur="1000"/>
                                        <p:tgtEl>
                                          <p:spTgt spid="21">
                                            <p:bg/>
                                          </p:spTgt>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0" grpId="0" uiExpand="1" build="p" animBg="1">
        <p:tmplLst>
          <p:tmpl>
            <p:tnLst>
              <p:par>
                <p:cTn presetID="10" presetClass="entr" presetSubtype="0" fill="hold" nodeType="after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Lst>
      </p:bldP>
      <p:bldP spid="21" grpId="0" uiExpand="1" build="p" animBg="1">
        <p:tmplLst>
          <p:tmpl>
            <p:tnLst>
              <p:par>
                <p:cTn presetID="10" presetClass="entr" presetSubtype="0" fill="hold" nodeType="after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3"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rechts ohne Bild">
    <p:spTree>
      <p:nvGrpSpPr>
        <p:cNvPr id="1" name=""/>
        <p:cNvGrpSpPr/>
        <p:nvPr/>
      </p:nvGrpSpPr>
      <p:grpSpPr>
        <a:xfrm>
          <a:off x="0" y="0"/>
          <a:ext cx="0" cy="0"/>
          <a:chOff x="0" y="0"/>
          <a:chExt cx="0" cy="0"/>
        </a:xfrm>
      </p:grpSpPr>
      <p:sp>
        <p:nvSpPr>
          <p:cNvPr id="5" name="Titelplatzhalter 8">
            <a:extLst>
              <a:ext uri="{FF2B5EF4-FFF2-40B4-BE49-F238E27FC236}">
                <a16:creationId xmlns:a16="http://schemas.microsoft.com/office/drawing/2014/main" id="{990721EA-C324-4707-AFC9-0C831C6563BC}"/>
              </a:ext>
            </a:extLst>
          </p:cNvPr>
          <p:cNvSpPr>
            <a:spLocks noGrp="1"/>
          </p:cNvSpPr>
          <p:nvPr>
            <p:ph type="title" hasCustomPrompt="1"/>
          </p:nvPr>
        </p:nvSpPr>
        <p:spPr>
          <a:xfrm>
            <a:off x="6095998" y="134253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
        <p:nvSpPr>
          <p:cNvPr id="6" name="Textplatzhalter 2">
            <a:extLst>
              <a:ext uri="{FF2B5EF4-FFF2-40B4-BE49-F238E27FC236}">
                <a16:creationId xmlns:a16="http://schemas.microsoft.com/office/drawing/2014/main" id="{F7839974-BE3E-4809-A77B-46EC4B1BDBF2}"/>
              </a:ext>
            </a:extLst>
          </p:cNvPr>
          <p:cNvSpPr>
            <a:spLocks noGrp="1"/>
          </p:cNvSpPr>
          <p:nvPr>
            <p:ph type="body" sz="quarter" idx="12" hasCustomPrompt="1"/>
          </p:nvPr>
        </p:nvSpPr>
        <p:spPr>
          <a:xfrm>
            <a:off x="6095999" y="19836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
        <p:nvSpPr>
          <p:cNvPr id="4" name="Bildplatzhalter 2">
            <a:extLst>
              <a:ext uri="{FF2B5EF4-FFF2-40B4-BE49-F238E27FC236}">
                <a16:creationId xmlns:a16="http://schemas.microsoft.com/office/drawing/2014/main" id="{B4A2F1E1-C031-40A2-9B76-F76598F34C94}"/>
              </a:ext>
            </a:extLst>
          </p:cNvPr>
          <p:cNvSpPr>
            <a:spLocks noGrp="1"/>
          </p:cNvSpPr>
          <p:nvPr>
            <p:ph type="pic" sz="quarter" idx="13"/>
          </p:nvPr>
        </p:nvSpPr>
        <p:spPr>
          <a:xfrm>
            <a:off x="361427" y="1342530"/>
            <a:ext cx="3515390" cy="3927475"/>
          </a:xfrm>
          <a:prstGeom prst="rect">
            <a:avLst/>
          </a:prstGeom>
          <a:pattFill prst="pct5">
            <a:fgClr>
              <a:schemeClr val="accent2"/>
            </a:fgClr>
            <a:bgClr>
              <a:schemeClr val="bg1"/>
            </a:bgClr>
          </a:pattFill>
        </p:spPr>
        <p:txBody>
          <a:bodyPr/>
          <a:lstStyle/>
          <a:p>
            <a:r>
              <a:rPr lang="de-DE"/>
              <a:t>Bild durch Klicken auf Symbol hinzufügen</a:t>
            </a:r>
          </a:p>
        </p:txBody>
      </p:sp>
    </p:spTree>
    <p:extLst>
      <p:ext uri="{BB962C8B-B14F-4D97-AF65-F5344CB8AC3E}">
        <p14:creationId xmlns:p14="http://schemas.microsoft.com/office/powerpoint/2010/main" val="3011365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7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2250"/>
                            </p:stCondLst>
                            <p:childTnLst>
                              <p:par>
                                <p:cTn id="13" presetID="10" presetClass="entr" presetSubtype="0" fill="hold" grpId="0" nodeType="after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750"/>
                                        <p:tgtEl>
                                          <p:spTgt spid="6">
                                            <p:bg/>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Lst>
      </p:bldP>
      <p:bldP spid="4"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xt links ohne Bild">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7EE1C60C-F9C5-4594-BBFA-F27AC34A1A57}"/>
              </a:ext>
            </a:extLst>
          </p:cNvPr>
          <p:cNvSpPr>
            <a:spLocks noGrp="1"/>
          </p:cNvSpPr>
          <p:nvPr>
            <p:ph type="body" sz="quarter" idx="12" hasCustomPrompt="1"/>
          </p:nvPr>
        </p:nvSpPr>
        <p:spPr>
          <a:xfrm>
            <a:off x="361426" y="1977015"/>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
        <p:nvSpPr>
          <p:cNvPr id="6" name="Titelplatzhalter 8">
            <a:extLst>
              <a:ext uri="{FF2B5EF4-FFF2-40B4-BE49-F238E27FC236}">
                <a16:creationId xmlns:a16="http://schemas.microsoft.com/office/drawing/2014/main" id="{CC946939-C38A-4E44-B62D-4A85398AE7F8}"/>
              </a:ext>
            </a:extLst>
          </p:cNvPr>
          <p:cNvSpPr>
            <a:spLocks noGrp="1"/>
          </p:cNvSpPr>
          <p:nvPr>
            <p:ph type="title" hasCustomPrompt="1"/>
          </p:nvPr>
        </p:nvSpPr>
        <p:spPr>
          <a:xfrm>
            <a:off x="361426" y="1335603"/>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
        <p:nvSpPr>
          <p:cNvPr id="7" name="Bildplatzhalter 2">
            <a:extLst>
              <a:ext uri="{FF2B5EF4-FFF2-40B4-BE49-F238E27FC236}">
                <a16:creationId xmlns:a16="http://schemas.microsoft.com/office/drawing/2014/main" id="{F0548ECD-A6DE-4906-9F07-4317936989D3}"/>
              </a:ext>
            </a:extLst>
          </p:cNvPr>
          <p:cNvSpPr>
            <a:spLocks noGrp="1"/>
          </p:cNvSpPr>
          <p:nvPr>
            <p:ph type="pic" sz="quarter" idx="14"/>
          </p:nvPr>
        </p:nvSpPr>
        <p:spPr>
          <a:xfrm>
            <a:off x="8315184" y="1335603"/>
            <a:ext cx="3515390" cy="3927475"/>
          </a:xfrm>
          <a:prstGeom prst="rect">
            <a:avLst/>
          </a:prstGeom>
          <a:pattFill prst="pct5">
            <a:fgClr>
              <a:schemeClr val="accent2"/>
            </a:fgClr>
            <a:bgClr>
              <a:schemeClr val="bg1"/>
            </a:bgClr>
          </a:pattFill>
        </p:spPr>
        <p:txBody>
          <a:bodyPr/>
          <a:lstStyle/>
          <a:p>
            <a:r>
              <a:rPr lang="de-DE"/>
              <a:t>Bild durch Klicken auf Symbol hinzufügen</a:t>
            </a:r>
          </a:p>
        </p:txBody>
      </p:sp>
    </p:spTree>
    <p:extLst>
      <p:ext uri="{BB962C8B-B14F-4D97-AF65-F5344CB8AC3E}">
        <p14:creationId xmlns:p14="http://schemas.microsoft.com/office/powerpoint/2010/main" val="938976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fade">
                                      <p:cBhvr>
                                        <p:cTn id="15" dur="750"/>
                                        <p:tgtEl>
                                          <p:spTgt spid="5">
                                            <p:bg/>
                                          </p:spTgt>
                                        </p:tgtEl>
                                      </p:cBhvr>
                                    </p:animEffect>
                                  </p:childTnLst>
                                </p:cTn>
                              </p:par>
                            </p:childTnLst>
                          </p:cTn>
                        </p:par>
                        <p:par>
                          <p:cTn id="16" fill="hold">
                            <p:stCondLst>
                              <p:cond delay="2750"/>
                            </p:stCondLst>
                            <p:childTnLst>
                              <p:par>
                                <p:cTn id="17" presetID="10"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Lst>
      </p:bldP>
      <p:bldP spid="6" grpId="0" animBg="1"/>
      <p:bldP spid="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ild rechts und Text_VORHANDEN">
    <p:bg>
      <p:bgPr>
        <a:solidFill>
          <a:schemeClr val="accent3"/>
        </a:solidFill>
        <a:effectLst/>
      </p:bgPr>
    </p:bg>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9F3290FC-D3B6-4C51-AB43-8582A796F02F}"/>
              </a:ext>
            </a:extLst>
          </p:cNvPr>
          <p:cNvGrpSpPr/>
          <p:nvPr/>
        </p:nvGrpSpPr>
        <p:grpSpPr>
          <a:xfrm>
            <a:off x="4178985" y="450309"/>
            <a:ext cx="7539990" cy="6224366"/>
            <a:chOff x="4178985" y="450309"/>
            <a:chExt cx="7539990" cy="6224366"/>
          </a:xfrm>
        </p:grpSpPr>
        <p:sp>
          <p:nvSpPr>
            <p:cNvPr id="53" name="Ellipse 12">
              <a:extLst>
                <a:ext uri="{FF2B5EF4-FFF2-40B4-BE49-F238E27FC236}">
                  <a16:creationId xmlns:a16="http://schemas.microsoft.com/office/drawing/2014/main" id="{D706FD00-8535-4EF4-9453-6F18FFEF312F}"/>
                </a:ext>
              </a:extLst>
            </p:cNvPr>
            <p:cNvSpPr/>
            <p:nvPr/>
          </p:nvSpPr>
          <p:spPr>
            <a:xfrm>
              <a:off x="4178985" y="760776"/>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4" name="Ellipse 11">
              <a:extLst>
                <a:ext uri="{FF2B5EF4-FFF2-40B4-BE49-F238E27FC236}">
                  <a16:creationId xmlns:a16="http://schemas.microsoft.com/office/drawing/2014/main" id="{EBC02739-7759-45B1-ACBE-CEAB3F53F7BE}"/>
                </a:ext>
              </a:extLst>
            </p:cNvPr>
            <p:cNvSpPr/>
            <p:nvPr/>
          </p:nvSpPr>
          <p:spPr>
            <a:xfrm>
              <a:off x="4788828" y="513713"/>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5" name="Ellipse 10">
              <a:extLst>
                <a:ext uri="{FF2B5EF4-FFF2-40B4-BE49-F238E27FC236}">
                  <a16:creationId xmlns:a16="http://schemas.microsoft.com/office/drawing/2014/main" id="{DCC95E9A-AEA3-4BC7-9D30-FEBB00BF81A0}"/>
                </a:ext>
              </a:extLst>
            </p:cNvPr>
            <p:cNvSpPr/>
            <p:nvPr/>
          </p:nvSpPr>
          <p:spPr>
            <a:xfrm>
              <a:off x="6014135" y="450309"/>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56" name="Ellipse 9">
              <a:extLst>
                <a:ext uri="{FF2B5EF4-FFF2-40B4-BE49-F238E27FC236}">
                  <a16:creationId xmlns:a16="http://schemas.microsoft.com/office/drawing/2014/main" id="{3D0A3654-09AE-4290-A0E4-46343CC0A960}"/>
                </a:ext>
              </a:extLst>
            </p:cNvPr>
            <p:cNvSpPr/>
            <p:nvPr/>
          </p:nvSpPr>
          <p:spPr>
            <a:xfrm>
              <a:off x="5018991" y="969835"/>
              <a:ext cx="5704840" cy="5704840"/>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grpSp>
      <p:sp>
        <p:nvSpPr>
          <p:cNvPr id="57" name="Bildplatzhalter 3">
            <a:extLst>
              <a:ext uri="{FF2B5EF4-FFF2-40B4-BE49-F238E27FC236}">
                <a16:creationId xmlns:a16="http://schemas.microsoft.com/office/drawing/2014/main" id="{59100112-6FD0-4384-997B-00ED866F7AA6}"/>
              </a:ext>
            </a:extLst>
          </p:cNvPr>
          <p:cNvSpPr>
            <a:spLocks noGrp="1" noChangeAspect="1"/>
          </p:cNvSpPr>
          <p:nvPr>
            <p:ph type="pic" sz="quarter" idx="13" hasCustomPrompt="1"/>
          </p:nvPr>
        </p:nvSpPr>
        <p:spPr>
          <a:xfrm>
            <a:off x="6014135" y="969835"/>
            <a:ext cx="3869690" cy="514374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59" name="Textplatzhalter 2">
            <a:extLst>
              <a:ext uri="{FF2B5EF4-FFF2-40B4-BE49-F238E27FC236}">
                <a16:creationId xmlns:a16="http://schemas.microsoft.com/office/drawing/2014/main" id="{D822AB82-7A5C-426F-AC6C-934E1F250A6E}"/>
              </a:ext>
            </a:extLst>
          </p:cNvPr>
          <p:cNvSpPr>
            <a:spLocks noGrp="1"/>
          </p:cNvSpPr>
          <p:nvPr>
            <p:ph type="body" sz="quarter" idx="14" hasCustomPrompt="1"/>
          </p:nvPr>
        </p:nvSpPr>
        <p:spPr>
          <a:xfrm>
            <a:off x="390795" y="1977015"/>
            <a:ext cx="5707960"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
        <p:nvSpPr>
          <p:cNvPr id="60" name="Titelplatzhalter 8">
            <a:extLst>
              <a:ext uri="{FF2B5EF4-FFF2-40B4-BE49-F238E27FC236}">
                <a16:creationId xmlns:a16="http://schemas.microsoft.com/office/drawing/2014/main" id="{FC4A4BAE-8AF5-4E9D-8925-A801EDD3A95F}"/>
              </a:ext>
            </a:extLst>
          </p:cNvPr>
          <p:cNvSpPr>
            <a:spLocks noGrp="1"/>
          </p:cNvSpPr>
          <p:nvPr>
            <p:ph type="title" hasCustomPrompt="1"/>
          </p:nvPr>
        </p:nvSpPr>
        <p:spPr>
          <a:xfrm>
            <a:off x="392537" y="1335603"/>
            <a:ext cx="5704840"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Tree>
    <p:extLst>
      <p:ext uri="{BB962C8B-B14F-4D97-AF65-F5344CB8AC3E}">
        <p14:creationId xmlns:p14="http://schemas.microsoft.com/office/powerpoint/2010/main" val="2441797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750"/>
                                        <p:tgtEl>
                                          <p:spTgt spid="60"/>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59">
                                            <p:bg/>
                                          </p:spTgt>
                                        </p:tgtEl>
                                        <p:attrNameLst>
                                          <p:attrName>style.visibility</p:attrName>
                                        </p:attrNameLst>
                                      </p:cBhvr>
                                      <p:to>
                                        <p:strVal val="visible"/>
                                      </p:to>
                                    </p:set>
                                    <p:animEffect transition="in" filter="fade">
                                      <p:cBhvr>
                                        <p:cTn id="11" dur="750"/>
                                        <p:tgtEl>
                                          <p:spTgt spid="59">
                                            <p:bg/>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9">
                                            <p:txEl>
                                              <p:pRg st="0" end="0"/>
                                            </p:txEl>
                                          </p:spTgt>
                                        </p:tgtEl>
                                        <p:attrNameLst>
                                          <p:attrName>style.visibility</p:attrName>
                                        </p:attrNameLst>
                                      </p:cBhvr>
                                      <p:to>
                                        <p:strVal val="visible"/>
                                      </p:to>
                                    </p:set>
                                    <p:animEffect transition="in" filter="fade">
                                      <p:cBhvr>
                                        <p:cTn id="15" dur="75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animBg="1">
        <p:tmplLst>
          <p:tmpl>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750"/>
                        <p:tgtEl>
                          <p:spTgt spid="5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750"/>
                        <p:tgtEl>
                          <p:spTgt spid="59"/>
                        </p:tgtEl>
                      </p:cBhvr>
                    </p:animEffect>
                  </p:childTnLst>
                </p:cTn>
              </p:par>
            </p:tnLst>
          </p:tmpl>
        </p:tmplLst>
      </p:bldP>
      <p:bldP spid="60"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Letzte Folie (Bilder)">
    <p:spTree>
      <p:nvGrpSpPr>
        <p:cNvPr id="1" name=""/>
        <p:cNvGrpSpPr/>
        <p:nvPr/>
      </p:nvGrpSpPr>
      <p:grpSpPr>
        <a:xfrm>
          <a:off x="0" y="0"/>
          <a:ext cx="0" cy="0"/>
          <a:chOff x="0" y="0"/>
          <a:chExt cx="0" cy="0"/>
        </a:xfrm>
      </p:grpSpPr>
      <p:sp>
        <p:nvSpPr>
          <p:cNvPr id="14" name="Bildplatzhalter 5">
            <a:extLst>
              <a:ext uri="{FF2B5EF4-FFF2-40B4-BE49-F238E27FC236}">
                <a16:creationId xmlns:a16="http://schemas.microsoft.com/office/drawing/2014/main" id="{76534214-FF57-4AA0-B478-87EC1173565D}"/>
              </a:ext>
            </a:extLst>
          </p:cNvPr>
          <p:cNvSpPr>
            <a:spLocks noGrp="1"/>
          </p:cNvSpPr>
          <p:nvPr>
            <p:ph type="pic" sz="quarter" idx="11"/>
          </p:nvPr>
        </p:nvSpPr>
        <p:spPr>
          <a:xfrm>
            <a:off x="1580866" y="134352"/>
            <a:ext cx="7300800" cy="7354800"/>
          </a:xfrm>
          <a:prstGeom prst="ellipse">
            <a:avLst/>
          </a:prstGeom>
          <a:solidFill>
            <a:schemeClr val="accent2">
              <a:alpha val="90000"/>
            </a:schemeClr>
          </a:solidFill>
          <a:ln>
            <a:noFill/>
          </a:ln>
        </p:spPr>
        <p:txBody>
          <a:bodyPr anchor="ctr" anchorCtr="1"/>
          <a:lstStyle/>
          <a:p>
            <a:r>
              <a:rPr lang="de-DE"/>
              <a:t>Bild durch Klicken auf Symbol hinzufügen</a:t>
            </a:r>
          </a:p>
        </p:txBody>
      </p:sp>
      <p:sp>
        <p:nvSpPr>
          <p:cNvPr id="20" name="Ellipse 16">
            <a:extLst>
              <a:ext uri="{FF2B5EF4-FFF2-40B4-BE49-F238E27FC236}">
                <a16:creationId xmlns:a16="http://schemas.microsoft.com/office/drawing/2014/main" id="{723694FB-6E78-4876-BC9D-97D2258C4EE3}"/>
              </a:ext>
            </a:extLst>
          </p:cNvPr>
          <p:cNvSpPr/>
          <p:nvPr/>
        </p:nvSpPr>
        <p:spPr>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8" name="Bildplatzhalter 6">
            <a:extLst>
              <a:ext uri="{FF2B5EF4-FFF2-40B4-BE49-F238E27FC236}">
                <a16:creationId xmlns:a16="http://schemas.microsoft.com/office/drawing/2014/main" id="{93503C56-1553-415C-B208-837BCCF71E47}"/>
              </a:ext>
            </a:extLst>
          </p:cNvPr>
          <p:cNvSpPr>
            <a:spLocks noGrp="1"/>
          </p:cNvSpPr>
          <p:nvPr>
            <p:ph type="pic" sz="quarter" idx="13"/>
          </p:nvPr>
        </p:nvSpPr>
        <p:spPr>
          <a:xfrm>
            <a:off x="3920955" y="-266330"/>
            <a:ext cx="7300800" cy="7354800"/>
          </a:xfrm>
          <a:prstGeom prst="ellipse">
            <a:avLst/>
          </a:prstGeom>
          <a:solidFill>
            <a:schemeClr val="accent6">
              <a:alpha val="90000"/>
            </a:schemeClr>
          </a:solidFill>
          <a:ln>
            <a:noFill/>
          </a:ln>
        </p:spPr>
        <p:txBody>
          <a:bodyPr anchor="ctr" anchorCtr="1"/>
          <a:lstStyle/>
          <a:p>
            <a:r>
              <a:rPr lang="de-DE"/>
              <a:t>Bild durch Klicken auf Symbol hinzufügen</a:t>
            </a:r>
          </a:p>
        </p:txBody>
      </p:sp>
      <p:sp>
        <p:nvSpPr>
          <p:cNvPr id="22" name="Ellipse 15">
            <a:extLst>
              <a:ext uri="{FF2B5EF4-FFF2-40B4-BE49-F238E27FC236}">
                <a16:creationId xmlns:a16="http://schemas.microsoft.com/office/drawing/2014/main" id="{6FCAFE4E-DD55-47E9-898E-E801CE8919CD}"/>
              </a:ext>
            </a:extLst>
          </p:cNvPr>
          <p:cNvSpPr/>
          <p:nvPr/>
        </p:nvSpPr>
        <p:spPr>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7" name="Bildplatzhalter 7">
            <a:extLst>
              <a:ext uri="{FF2B5EF4-FFF2-40B4-BE49-F238E27FC236}">
                <a16:creationId xmlns:a16="http://schemas.microsoft.com/office/drawing/2014/main" id="{01EBC45E-97C6-4F67-8E8B-A11ADD3E3FB9}"/>
              </a:ext>
            </a:extLst>
          </p:cNvPr>
          <p:cNvSpPr>
            <a:spLocks noGrp="1"/>
          </p:cNvSpPr>
          <p:nvPr>
            <p:ph type="pic" sz="quarter" idx="12"/>
          </p:nvPr>
        </p:nvSpPr>
        <p:spPr>
          <a:xfrm>
            <a:off x="2361371" y="-185341"/>
            <a:ext cx="7300800" cy="7354800"/>
          </a:xfrm>
          <a:prstGeom prst="ellipse">
            <a:avLst/>
          </a:prstGeom>
          <a:solidFill>
            <a:schemeClr val="accent3">
              <a:alpha val="90000"/>
            </a:schemeClr>
          </a:solidFill>
          <a:ln>
            <a:noFill/>
          </a:ln>
        </p:spPr>
        <p:txBody>
          <a:bodyPr anchor="ctr" anchorCtr="1"/>
          <a:lstStyle/>
          <a:p>
            <a:r>
              <a:rPr lang="de-DE"/>
              <a:t>Bild durch Klicken auf Symbol hinzufügen</a:t>
            </a:r>
          </a:p>
        </p:txBody>
      </p:sp>
      <p:sp>
        <p:nvSpPr>
          <p:cNvPr id="21" name="Ellipse 14">
            <a:extLst>
              <a:ext uri="{FF2B5EF4-FFF2-40B4-BE49-F238E27FC236}">
                <a16:creationId xmlns:a16="http://schemas.microsoft.com/office/drawing/2014/main" id="{CC30DAD7-548F-4CF4-A5F2-EF9017BBB1E6}"/>
              </a:ext>
            </a:extLst>
          </p:cNvPr>
          <p:cNvSpPr/>
          <p:nvPr/>
        </p:nvSpPr>
        <p:spPr>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6" name="Bildplatzhalter 8">
            <a:extLst>
              <a:ext uri="{FF2B5EF4-FFF2-40B4-BE49-F238E27FC236}">
                <a16:creationId xmlns:a16="http://schemas.microsoft.com/office/drawing/2014/main" id="{3EE5CDA5-55EC-480A-98D0-434DF1BB7558}"/>
              </a:ext>
            </a:extLst>
          </p:cNvPr>
          <p:cNvSpPr>
            <a:spLocks noGrp="1"/>
          </p:cNvSpPr>
          <p:nvPr>
            <p:ph type="pic" sz="quarter" idx="10"/>
          </p:nvPr>
        </p:nvSpPr>
        <p:spPr>
          <a:xfrm>
            <a:off x="2638705" y="403523"/>
            <a:ext cx="7300800" cy="7354800"/>
          </a:xfrm>
          <a:prstGeom prst="ellipse">
            <a:avLst/>
          </a:prstGeom>
          <a:solidFill>
            <a:schemeClr val="accent1">
              <a:alpha val="90000"/>
            </a:schemeClr>
          </a:solidFill>
          <a:ln>
            <a:noFill/>
          </a:ln>
        </p:spPr>
        <p:txBody>
          <a:bodyPr anchor="ctr" anchorCtr="1"/>
          <a:lstStyle/>
          <a:p>
            <a:r>
              <a:rPr lang="de-DE"/>
              <a:t>Bild durch Klicken auf Symbol hinzufügen</a:t>
            </a:r>
          </a:p>
        </p:txBody>
      </p:sp>
      <p:sp>
        <p:nvSpPr>
          <p:cNvPr id="23" name="Ellipse 13">
            <a:extLst>
              <a:ext uri="{FF2B5EF4-FFF2-40B4-BE49-F238E27FC236}">
                <a16:creationId xmlns:a16="http://schemas.microsoft.com/office/drawing/2014/main" id="{FF358421-E230-46BC-AE5E-5790F7082275}"/>
              </a:ext>
            </a:extLst>
          </p:cNvPr>
          <p:cNvSpPr/>
          <p:nvPr/>
        </p:nvSpPr>
        <p:spPr>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26" name="Bildplatzhalter 9">
            <a:extLst>
              <a:ext uri="{FF2B5EF4-FFF2-40B4-BE49-F238E27FC236}">
                <a16:creationId xmlns:a16="http://schemas.microsoft.com/office/drawing/2014/main" id="{E87DD0D9-EE68-4F98-A926-C7AD4947C895}"/>
              </a:ext>
            </a:extLst>
          </p:cNvPr>
          <p:cNvSpPr>
            <a:spLocks noGrp="1" noChangeAspect="1"/>
          </p:cNvSpPr>
          <p:nvPr>
            <p:ph type="pic" sz="quarter" idx="14" hasCustomPrompt="1"/>
          </p:nvPr>
        </p:nvSpPr>
        <p:spPr>
          <a:xfrm>
            <a:off x="3912092" y="401242"/>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28" name="Titelplatzhalter 8">
            <a:extLst>
              <a:ext uri="{FF2B5EF4-FFF2-40B4-BE49-F238E27FC236}">
                <a16:creationId xmlns:a16="http://schemas.microsoft.com/office/drawing/2014/main" id="{AE427BF0-39D7-4741-A5C2-8929E08173B6}"/>
              </a:ext>
            </a:extLst>
          </p:cNvPr>
          <p:cNvSpPr>
            <a:spLocks noGrp="1"/>
          </p:cNvSpPr>
          <p:nvPr>
            <p:ph type="title" hasCustomPrompt="1"/>
          </p:nvPr>
        </p:nvSpPr>
        <p:spPr>
          <a:xfrm>
            <a:off x="2951212" y="4863370"/>
            <a:ext cx="6450495" cy="697005"/>
          </a:xfrm>
          <a:prstGeom prst="rect">
            <a:avLst/>
          </a:prstGeom>
          <a:solidFill>
            <a:srgbClr val="FFFFFF">
              <a:alpha val="80000"/>
            </a:srgbClr>
          </a:solidFill>
        </p:spPr>
        <p:txBody>
          <a:bodyPr vert="horz" wrap="square" lIns="360000" tIns="180000" rIns="180000" bIns="180000" rtlCol="0" anchor="ctr" anchorCtr="1">
            <a:spAutoFit/>
          </a:bodyPr>
          <a:lstStyle>
            <a:lvl1pPr>
              <a:defRPr lang="de-DE" dirty="0">
                <a:latin typeface="+mj-lt"/>
              </a:defRPr>
            </a:lvl1pPr>
          </a:lstStyle>
          <a:p>
            <a:r>
              <a:rPr lang="de-DE" dirty="0"/>
              <a:t>Verabschiedungstext</a:t>
            </a:r>
          </a:p>
        </p:txBody>
      </p:sp>
    </p:spTree>
    <p:extLst>
      <p:ext uri="{BB962C8B-B14F-4D97-AF65-F5344CB8AC3E}">
        <p14:creationId xmlns:p14="http://schemas.microsoft.com/office/powerpoint/2010/main" val="448805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500"/>
                            </p:stCondLst>
                            <p:childTnLst>
                              <p:par>
                                <p:cTn id="9" presetID="10" presetClass="entr" presetSubtype="0" fill="hold" grpId="0" nodeType="afterEffect">
                                  <p:stCondLst>
                                    <p:cond delay="11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3600"/>
                            </p:stCondLst>
                            <p:childTnLst>
                              <p:par>
                                <p:cTn id="13" presetID="10" presetClass="exit" presetSubtype="0" fill="hold" grpId="1" nodeType="afterEffect">
                                  <p:stCondLst>
                                    <p:cond delay="0"/>
                                  </p:stCondLst>
                                  <p:childTnLst>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childTnLst>
                                </p:cTn>
                              </p:par>
                            </p:childTnLst>
                          </p:cTn>
                        </p:par>
                        <p:par>
                          <p:cTn id="19" fill="hold">
                            <p:stCondLst>
                              <p:cond delay="4600"/>
                            </p:stCondLst>
                            <p:childTnLst>
                              <p:par>
                                <p:cTn id="20" presetID="10" presetClass="entr" presetSubtype="0" fill="hold" grpId="0" nodeType="afterEffect">
                                  <p:stCondLst>
                                    <p:cond delay="11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childTnLst>
                          </p:cTn>
                        </p:par>
                        <p:par>
                          <p:cTn id="23" fill="hold">
                            <p:stCondLst>
                              <p:cond delay="6700"/>
                            </p:stCondLst>
                            <p:childTnLst>
                              <p:par>
                                <p:cTn id="24" presetID="10" presetClass="exit" presetSubtype="0" fill="hold" grpId="1" nodeType="afterEffect">
                                  <p:stCondLst>
                                    <p:cond delay="0"/>
                                  </p:stCondLst>
                                  <p:childTnLst>
                                    <p:animEffect transition="out" filter="fade">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childTnLst>
                                </p:cTn>
                              </p:par>
                            </p:childTnLst>
                          </p:cTn>
                        </p:par>
                        <p:par>
                          <p:cTn id="30" fill="hold">
                            <p:stCondLst>
                              <p:cond delay="7700"/>
                            </p:stCondLst>
                            <p:childTnLst>
                              <p:par>
                                <p:cTn id="31" presetID="10" presetClass="entr" presetSubtype="0" fill="hold" grpId="0" nodeType="afterEffect">
                                  <p:stCondLst>
                                    <p:cond delay="11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childTnLst>
                                </p:cTn>
                              </p:par>
                            </p:childTnLst>
                          </p:cTn>
                        </p:par>
                        <p:par>
                          <p:cTn id="34" fill="hold">
                            <p:stCondLst>
                              <p:cond delay="9800"/>
                            </p:stCondLst>
                            <p:childTnLst>
                              <p:par>
                                <p:cTn id="35" presetID="10" presetClass="exit" presetSubtype="0" fill="hold" grpId="1" nodeType="afterEffect">
                                  <p:stCondLst>
                                    <p:cond delay="0"/>
                                  </p:stCondLst>
                                  <p:childTnLst>
                                    <p:animEffect transition="out" filter="fade">
                                      <p:cBhvr>
                                        <p:cTn id="36" dur="1000"/>
                                        <p:tgtEl>
                                          <p:spTgt spid="17"/>
                                        </p:tgtEl>
                                      </p:cBhvr>
                                    </p:animEffect>
                                    <p:set>
                                      <p:cBhvr>
                                        <p:cTn id="37" dur="1" fill="hold">
                                          <p:stCondLst>
                                            <p:cond delay="999"/>
                                          </p:stCondLst>
                                        </p:cTn>
                                        <p:tgtEl>
                                          <p:spTgt spid="17"/>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childTnLst>
                          </p:cTn>
                        </p:par>
                        <p:par>
                          <p:cTn id="41" fill="hold">
                            <p:stCondLst>
                              <p:cond delay="10800"/>
                            </p:stCondLst>
                            <p:childTnLst>
                              <p:par>
                                <p:cTn id="42" presetID="10" presetClass="entr" presetSubtype="0" fill="hold" grpId="0" nodeType="afterEffect">
                                  <p:stCondLst>
                                    <p:cond delay="110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childTnLst>
                                </p:cTn>
                              </p:par>
                            </p:childTnLst>
                          </p:cTn>
                        </p:par>
                        <p:par>
                          <p:cTn id="45" fill="hold">
                            <p:stCondLst>
                              <p:cond delay="12900"/>
                            </p:stCondLst>
                            <p:childTnLst>
                              <p:par>
                                <p:cTn id="46" presetID="10" presetClass="exit" presetSubtype="0" fill="hold" grpId="1" nodeType="afterEffect">
                                  <p:stCondLst>
                                    <p:cond delay="0"/>
                                  </p:stCondLst>
                                  <p:childTnLst>
                                    <p:animEffect transition="out" filter="fade">
                                      <p:cBhvr>
                                        <p:cTn id="47" dur="1000"/>
                                        <p:tgtEl>
                                          <p:spTgt spid="6"/>
                                        </p:tgtEl>
                                      </p:cBhvr>
                                    </p:animEffect>
                                    <p:set>
                                      <p:cBhvr>
                                        <p:cTn id="48" dur="1" fill="hold">
                                          <p:stCondLst>
                                            <p:cond delay="999"/>
                                          </p:stCondLst>
                                        </p:cTn>
                                        <p:tgtEl>
                                          <p:spTgt spid="6"/>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childTnLst>
                                </p:cTn>
                              </p:par>
                            </p:childTnLst>
                          </p:cTn>
                        </p:par>
                        <p:par>
                          <p:cTn id="52" fill="hold">
                            <p:stCondLst>
                              <p:cond delay="13900"/>
                            </p:stCondLst>
                            <p:childTnLst>
                              <p:par>
                                <p:cTn id="53" presetID="10" presetClass="entr" presetSubtype="0" fill="hold" grpId="0" nodeType="afterEffect">
                                  <p:stCondLst>
                                    <p:cond delay="25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0" grpId="0" animBg="1"/>
      <p:bldP spid="18" grpId="0" animBg="1"/>
      <p:bldP spid="18" grpId="1" animBg="1"/>
      <p:bldP spid="22" grpId="0" animBg="1"/>
      <p:bldP spid="17" grpId="0" animBg="1"/>
      <p:bldP spid="17" grpId="1" animBg="1"/>
      <p:bldP spid="21" grpId="0" animBg="1"/>
      <p:bldP spid="6" grpId="0" animBg="1"/>
      <p:bldP spid="6" grpId="1" animBg="1"/>
      <p:bldP spid="23" grpId="0" animBg="1"/>
      <p:bldP spid="26" grpId="0" animBg="1"/>
      <p:bldP spid="28"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etzte Folie (Ein Bild)">
    <p:spTree>
      <p:nvGrpSpPr>
        <p:cNvPr id="1" name=""/>
        <p:cNvGrpSpPr/>
        <p:nvPr/>
      </p:nvGrpSpPr>
      <p:grpSpPr>
        <a:xfrm>
          <a:off x="0" y="0"/>
          <a:ext cx="0" cy="0"/>
          <a:chOff x="0" y="0"/>
          <a:chExt cx="0" cy="0"/>
        </a:xfrm>
      </p:grpSpPr>
      <p:sp>
        <p:nvSpPr>
          <p:cNvPr id="7" name="Ellipse 20">
            <a:extLst>
              <a:ext uri="{FF2B5EF4-FFF2-40B4-BE49-F238E27FC236}">
                <a16:creationId xmlns:a16="http://schemas.microsoft.com/office/drawing/2014/main" id="{AD1938BE-2ED4-4C1D-A140-755E1C9C9697}"/>
              </a:ext>
            </a:extLst>
          </p:cNvPr>
          <p:cNvSpPr/>
          <p:nvPr/>
        </p:nvSpPr>
        <p:spPr>
          <a:xfrm>
            <a:off x="1571988" y="133972"/>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8" name="Ellipse 19">
            <a:extLst>
              <a:ext uri="{FF2B5EF4-FFF2-40B4-BE49-F238E27FC236}">
                <a16:creationId xmlns:a16="http://schemas.microsoft.com/office/drawing/2014/main" id="{771268A3-B2E4-43F6-908E-44747FF30101}"/>
              </a:ext>
            </a:extLst>
          </p:cNvPr>
          <p:cNvSpPr/>
          <p:nvPr/>
        </p:nvSpPr>
        <p:spPr>
          <a:xfrm>
            <a:off x="2352493" y="-18458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3" name="Ellipse 18">
            <a:extLst>
              <a:ext uri="{FF2B5EF4-FFF2-40B4-BE49-F238E27FC236}">
                <a16:creationId xmlns:a16="http://schemas.microsoft.com/office/drawing/2014/main" id="{0857E7A7-972E-4617-8632-147D27B3DCC0}"/>
              </a:ext>
            </a:extLst>
          </p:cNvPr>
          <p:cNvSpPr/>
          <p:nvPr/>
        </p:nvSpPr>
        <p:spPr>
          <a:xfrm>
            <a:off x="3920697" y="-266330"/>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17">
            <a:extLst>
              <a:ext uri="{FF2B5EF4-FFF2-40B4-BE49-F238E27FC236}">
                <a16:creationId xmlns:a16="http://schemas.microsoft.com/office/drawing/2014/main" id="{3A2DE3B9-D216-4C11-B777-C66CD4572273}"/>
              </a:ext>
            </a:extLst>
          </p:cNvPr>
          <p:cNvSpPr/>
          <p:nvPr/>
        </p:nvSpPr>
        <p:spPr>
          <a:xfrm>
            <a:off x="2647066" y="403523"/>
            <a:ext cx="7301317" cy="7355561"/>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6" name="Bildplatzhalter 9">
            <a:extLst>
              <a:ext uri="{FF2B5EF4-FFF2-40B4-BE49-F238E27FC236}">
                <a16:creationId xmlns:a16="http://schemas.microsoft.com/office/drawing/2014/main" id="{A2DE9474-C5C2-4032-B9C9-BA3707E67CC0}"/>
              </a:ext>
            </a:extLst>
          </p:cNvPr>
          <p:cNvSpPr>
            <a:spLocks noGrp="1" noChangeAspect="1"/>
          </p:cNvSpPr>
          <p:nvPr>
            <p:ph type="pic" sz="quarter" idx="14" hasCustomPrompt="1"/>
          </p:nvPr>
        </p:nvSpPr>
        <p:spPr>
          <a:xfrm>
            <a:off x="3912092" y="401242"/>
            <a:ext cx="4986616" cy="6628400"/>
          </a:xfrm>
          <a:custGeom>
            <a:avLst/>
            <a:gdLst>
              <a:gd name="connsiteX0" fmla="*/ 1857276 w 3869690"/>
              <a:gd name="connsiteY0" fmla="*/ 0 h 5143740"/>
              <a:gd name="connsiteX1" fmla="*/ 2117984 w 3869690"/>
              <a:gd name="connsiteY1" fmla="*/ 13165 h 5143740"/>
              <a:gd name="connsiteX2" fmla="*/ 2284982 w 3869690"/>
              <a:gd name="connsiteY2" fmla="*/ 87426 h 5143740"/>
              <a:gd name="connsiteX3" fmla="*/ 3869690 w 3869690"/>
              <a:gd name="connsiteY3" fmla="*/ 2643361 h 5143740"/>
              <a:gd name="connsiteX4" fmla="*/ 2612085 w 3869690"/>
              <a:gd name="connsiteY4" fmla="*/ 5008633 h 5143740"/>
              <a:gd name="connsiteX5" fmla="*/ 2393230 w 3869690"/>
              <a:gd name="connsiteY5" fmla="*/ 5141591 h 5143740"/>
              <a:gd name="connsiteX6" fmla="*/ 2384872 w 3869690"/>
              <a:gd name="connsiteY6" fmla="*/ 5143740 h 5143740"/>
              <a:gd name="connsiteX7" fmla="*/ 2384861 w 3869690"/>
              <a:gd name="connsiteY7" fmla="*/ 5143740 h 5143740"/>
              <a:gd name="connsiteX8" fmla="*/ 2277558 w 3869690"/>
              <a:gd name="connsiteY8" fmla="*/ 5127363 h 5143740"/>
              <a:gd name="connsiteX9" fmla="*/ 0 w 3869690"/>
              <a:gd name="connsiteY9" fmla="*/ 2332894 h 5143740"/>
              <a:gd name="connsiteX10" fmla="*/ 985724 w 3869690"/>
              <a:gd name="connsiteY10" fmla="*/ 176044 h 5143740"/>
              <a:gd name="connsiteX11" fmla="*/ 1060627 w 3869690"/>
              <a:gd name="connsiteY11" fmla="*/ 114978 h 5143740"/>
              <a:gd name="connsiteX12" fmla="*/ 1282414 w 3869690"/>
              <a:gd name="connsiteY12" fmla="*/ 57951 h 5143740"/>
              <a:gd name="connsiteX13" fmla="*/ 1857276 w 3869690"/>
              <a:gd name="connsiteY13" fmla="*/ 0 h 514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69690" h="5143740">
                <a:moveTo>
                  <a:pt x="1857276" y="0"/>
                </a:moveTo>
                <a:lnTo>
                  <a:pt x="2117984" y="13165"/>
                </a:lnTo>
                <a:lnTo>
                  <a:pt x="2284982" y="87426"/>
                </a:lnTo>
                <a:cubicBezTo>
                  <a:pt x="3224217" y="554172"/>
                  <a:pt x="3869690" y="1523387"/>
                  <a:pt x="3869690" y="2643361"/>
                </a:cubicBezTo>
                <a:cubicBezTo>
                  <a:pt x="3869690" y="3627954"/>
                  <a:pt x="3370834" y="4496032"/>
                  <a:pt x="2612085" y="5008633"/>
                </a:cubicBezTo>
                <a:lnTo>
                  <a:pt x="2393230" y="5141591"/>
                </a:lnTo>
                <a:lnTo>
                  <a:pt x="2384872" y="5143740"/>
                </a:lnTo>
                <a:lnTo>
                  <a:pt x="2384861" y="5143740"/>
                </a:lnTo>
                <a:lnTo>
                  <a:pt x="2277558" y="5127363"/>
                </a:lnTo>
                <a:cubicBezTo>
                  <a:pt x="977759" y="4861386"/>
                  <a:pt x="0" y="3711324"/>
                  <a:pt x="0" y="2332894"/>
                </a:cubicBezTo>
                <a:cubicBezTo>
                  <a:pt x="0" y="1471376"/>
                  <a:pt x="381937" y="699063"/>
                  <a:pt x="985724" y="176044"/>
                </a:cubicBezTo>
                <a:lnTo>
                  <a:pt x="1060627" y="114978"/>
                </a:lnTo>
                <a:lnTo>
                  <a:pt x="1282414" y="57951"/>
                </a:lnTo>
                <a:cubicBezTo>
                  <a:pt x="1468100" y="19954"/>
                  <a:pt x="1660358" y="0"/>
                  <a:pt x="1857276" y="0"/>
                </a:cubicBezTo>
                <a:close/>
              </a:path>
            </a:pathLst>
          </a:custGeom>
          <a:pattFill prst="pct5">
            <a:fgClr>
              <a:schemeClr val="accent2"/>
            </a:fgClr>
            <a:bgClr>
              <a:schemeClr val="bg1"/>
            </a:bgClr>
          </a:pattFill>
          <a:ln>
            <a:noFill/>
          </a:ln>
        </p:spPr>
        <p:txBody>
          <a:bodyPr wrap="square" anchor="ctr" anchorCtr="1">
            <a:noAutofit/>
          </a:bodyPr>
          <a:lstStyle>
            <a:lvl1pPr>
              <a:defRPr>
                <a:ln>
                  <a:noFill/>
                </a:ln>
              </a:defRPr>
            </a:lvl1pPr>
          </a:lstStyle>
          <a:p>
            <a:r>
              <a:rPr lang="de-DE" dirty="0"/>
              <a:t>Hier Bild einfügen</a:t>
            </a:r>
          </a:p>
        </p:txBody>
      </p:sp>
      <p:sp>
        <p:nvSpPr>
          <p:cNvPr id="9" name="Titel 2">
            <a:extLst>
              <a:ext uri="{FF2B5EF4-FFF2-40B4-BE49-F238E27FC236}">
                <a16:creationId xmlns:a16="http://schemas.microsoft.com/office/drawing/2014/main" id="{122CEA79-889F-4AA5-AA55-610B74194BDF}"/>
              </a:ext>
            </a:extLst>
          </p:cNvPr>
          <p:cNvSpPr txBox="1">
            <a:spLocks/>
          </p:cNvSpPr>
          <p:nvPr/>
        </p:nvSpPr>
        <p:spPr>
          <a:xfrm>
            <a:off x="2960090" y="4552122"/>
            <a:ext cx="6450496" cy="1320351"/>
          </a:xfrm>
          <a:prstGeom prst="rect">
            <a:avLst/>
          </a:prstGeom>
          <a:solidFill>
            <a:srgbClr val="FFFFFF">
              <a:alpha val="80000"/>
            </a:srgbClr>
          </a:solidFill>
        </p:spPr>
        <p:txBody>
          <a:bodyPr anchor="ctr" anchorCtr="1"/>
          <a:lstStyle>
            <a:lvl1pPr algn="l" defTabSz="914400" rtl="0" eaLnBrk="1" latinLnBrk="0" hangingPunct="1">
              <a:lnSpc>
                <a:spcPct val="90000"/>
              </a:lnSpc>
              <a:spcBef>
                <a:spcPct val="0"/>
              </a:spcBef>
              <a:buNone/>
              <a:defRPr sz="2400" kern="1200">
                <a:solidFill>
                  <a:schemeClr val="tx1"/>
                </a:solidFill>
                <a:latin typeface="Zapf Humanist 601 Ultra" pitchFamily="50" charset="0"/>
                <a:ea typeface="+mj-ea"/>
                <a:cs typeface="+mj-cs"/>
              </a:defRPr>
            </a:lvl1pPr>
          </a:lstStyle>
          <a:p>
            <a:r>
              <a:rPr lang="de-DE" dirty="0">
                <a:latin typeface="+mj-lt"/>
              </a:rPr>
              <a:t>Verabschiedungstext</a:t>
            </a:r>
          </a:p>
        </p:txBody>
      </p:sp>
    </p:spTree>
    <p:extLst>
      <p:ext uri="{BB962C8B-B14F-4D97-AF65-F5344CB8AC3E}">
        <p14:creationId xmlns:p14="http://schemas.microsoft.com/office/powerpoint/2010/main" val="3783787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Abspann">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4D3D2940-F081-4EF5-B278-016593C37484}"/>
              </a:ext>
            </a:extLst>
          </p:cNvPr>
          <p:cNvGrpSpPr/>
          <p:nvPr/>
        </p:nvGrpSpPr>
        <p:grpSpPr>
          <a:xfrm>
            <a:off x="-2171700" y="-4090737"/>
            <a:ext cx="17509708" cy="14561894"/>
            <a:chOff x="1571988" y="-5551268"/>
            <a:chExt cx="16004812" cy="13310352"/>
          </a:xfrm>
        </p:grpSpPr>
        <p:sp>
          <p:nvSpPr>
            <p:cNvPr id="7" name="Ellipse 20">
              <a:extLst>
                <a:ext uri="{FF2B5EF4-FFF2-40B4-BE49-F238E27FC236}">
                  <a16:creationId xmlns:a16="http://schemas.microsoft.com/office/drawing/2014/main" id="{AD1938BE-2ED4-4C1D-A140-755E1C9C9697}"/>
                </a:ext>
              </a:extLst>
            </p:cNvPr>
            <p:cNvSpPr/>
            <p:nvPr/>
          </p:nvSpPr>
          <p:spPr>
            <a:xfrm>
              <a:off x="1571988" y="-4887357"/>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8" name="Ellipse 19">
              <a:extLst>
                <a:ext uri="{FF2B5EF4-FFF2-40B4-BE49-F238E27FC236}">
                  <a16:creationId xmlns:a16="http://schemas.microsoft.com/office/drawing/2014/main" id="{771268A3-B2E4-43F6-908E-44747FF30101}"/>
                </a:ext>
              </a:extLst>
            </p:cNvPr>
            <p:cNvSpPr/>
            <p:nvPr/>
          </p:nvSpPr>
          <p:spPr>
            <a:xfrm>
              <a:off x="2866475" y="-5415684"/>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3" name="Ellipse 18">
              <a:extLst>
                <a:ext uri="{FF2B5EF4-FFF2-40B4-BE49-F238E27FC236}">
                  <a16:creationId xmlns:a16="http://schemas.microsoft.com/office/drawing/2014/main" id="{0857E7A7-972E-4617-8632-147D27B3DCC0}"/>
                </a:ext>
              </a:extLst>
            </p:cNvPr>
            <p:cNvSpPr/>
            <p:nvPr/>
          </p:nvSpPr>
          <p:spPr>
            <a:xfrm>
              <a:off x="5467381" y="-5551268"/>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
          <p:nvSpPr>
            <p:cNvPr id="15" name="Ellipse 17">
              <a:extLst>
                <a:ext uri="{FF2B5EF4-FFF2-40B4-BE49-F238E27FC236}">
                  <a16:creationId xmlns:a16="http://schemas.microsoft.com/office/drawing/2014/main" id="{3A2DE3B9-D216-4C11-B777-C66CD4572273}"/>
                </a:ext>
              </a:extLst>
            </p:cNvPr>
            <p:cNvSpPr/>
            <p:nvPr/>
          </p:nvSpPr>
          <p:spPr>
            <a:xfrm>
              <a:off x="3355032" y="-4440300"/>
              <a:ext cx="12109419" cy="12199384"/>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grpSp>
      <p:sp>
        <p:nvSpPr>
          <p:cNvPr id="9" name="Titel 2">
            <a:extLst>
              <a:ext uri="{FF2B5EF4-FFF2-40B4-BE49-F238E27FC236}">
                <a16:creationId xmlns:a16="http://schemas.microsoft.com/office/drawing/2014/main" id="{122CEA79-889F-4AA5-AA55-610B74194BDF}"/>
              </a:ext>
            </a:extLst>
          </p:cNvPr>
          <p:cNvSpPr txBox="1">
            <a:spLocks/>
          </p:cNvSpPr>
          <p:nvPr/>
        </p:nvSpPr>
        <p:spPr>
          <a:xfrm>
            <a:off x="3539716" y="4517666"/>
            <a:ext cx="5112567" cy="1197429"/>
          </a:xfrm>
          <a:prstGeom prst="rect">
            <a:avLst/>
          </a:prstGeom>
          <a:noFill/>
          <a:ln>
            <a:noFill/>
          </a:ln>
        </p:spPr>
        <p:txBody>
          <a:bodyPr anchor="ctr" anchorCtr="1"/>
          <a:lstStyle>
            <a:lvl1pPr algn="l" defTabSz="914400" rtl="0" eaLnBrk="1" latinLnBrk="0" hangingPunct="1">
              <a:lnSpc>
                <a:spcPct val="90000"/>
              </a:lnSpc>
              <a:spcBef>
                <a:spcPct val="0"/>
              </a:spcBef>
              <a:buNone/>
              <a:defRPr sz="2400" kern="1200">
                <a:solidFill>
                  <a:schemeClr val="tx1"/>
                </a:solidFill>
                <a:latin typeface="Zapf Humanist 601 Ultra" pitchFamily="50" charset="0"/>
                <a:ea typeface="+mj-ea"/>
                <a:cs typeface="+mj-cs"/>
              </a:defRPr>
            </a:lvl1pPr>
          </a:lstStyle>
          <a:p>
            <a:pPr algn="ctr">
              <a:lnSpc>
                <a:spcPct val="100000"/>
              </a:lnSpc>
            </a:pPr>
            <a:r>
              <a:rPr lang="de-DE" sz="2000" dirty="0">
                <a:latin typeface="+mj-lt"/>
              </a:rPr>
              <a:t>Philosophische Fakultät</a:t>
            </a:r>
          </a:p>
          <a:p>
            <a:pPr algn="ctr">
              <a:lnSpc>
                <a:spcPct val="100000"/>
              </a:lnSpc>
            </a:pPr>
            <a:r>
              <a:rPr lang="de-DE" sz="2000" dirty="0">
                <a:latin typeface="+mj-lt"/>
              </a:rPr>
              <a:t>2022</a:t>
            </a:r>
          </a:p>
        </p:txBody>
      </p:sp>
      <p:pic>
        <p:nvPicPr>
          <p:cNvPr id="5" name="Grafik 4" descr="Ein Bild, das sitzend, computer, dunkel, Computer enthält.&#10;&#10;Automatisch generierte Beschreibung">
            <a:extLst>
              <a:ext uri="{FF2B5EF4-FFF2-40B4-BE49-F238E27FC236}">
                <a16:creationId xmlns:a16="http://schemas.microsoft.com/office/drawing/2014/main" id="{465A866C-0FCE-4336-AB79-CEFA2D4C6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3357" y="2225049"/>
            <a:ext cx="2365286" cy="2365286"/>
          </a:xfrm>
          <a:prstGeom prst="rect">
            <a:avLst/>
          </a:prstGeom>
        </p:spPr>
      </p:pic>
    </p:spTree>
    <p:extLst>
      <p:ext uri="{BB962C8B-B14F-4D97-AF65-F5344CB8AC3E}">
        <p14:creationId xmlns:p14="http://schemas.microsoft.com/office/powerpoint/2010/main" val="3437226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style.rotation</p:attrName>
                                        </p:attrNameLst>
                                      </p:cBhvr>
                                      <p:tavLst>
                                        <p:tav tm="0">
                                          <p:val>
                                            <p:fltVal val="90"/>
                                          </p:val>
                                        </p:tav>
                                        <p:tav tm="100000">
                                          <p:val>
                                            <p:fltVal val="0"/>
                                          </p:val>
                                        </p:tav>
                                      </p:tavLst>
                                    </p:anim>
                                    <p:animEffect transition="in" filter="fade">
                                      <p:cBhvr>
                                        <p:cTn id="10" dur="3000"/>
                                        <p:tgtEl>
                                          <p:spTgt spid="3"/>
                                        </p:tgtEl>
                                      </p:cBhvr>
                                    </p:animEffect>
                                  </p:childTnLst>
                                </p:cTn>
                              </p:par>
                            </p:childTnLst>
                          </p:cTn>
                        </p:par>
                        <p:par>
                          <p:cTn id="11" fill="hold">
                            <p:stCondLst>
                              <p:cond delay="3000"/>
                            </p:stCondLst>
                            <p:childTnLst>
                              <p:par>
                                <p:cTn id="12" presetID="8" presetClass="emph" presetSubtype="0" fill="hold" nodeType="afterEffect">
                                  <p:stCondLst>
                                    <p:cond delay="0"/>
                                  </p:stCondLst>
                                  <p:childTnLst>
                                    <p:animRot by="-21600000">
                                      <p:cBhvr>
                                        <p:cTn id="13" dur="8000" fill="hold"/>
                                        <p:tgtEl>
                                          <p:spTgt spid="3"/>
                                        </p:tgtEl>
                                        <p:attrNameLst>
                                          <p:attrName>r</p:attrName>
                                        </p:attrNameLst>
                                      </p:cBhvr>
                                    </p:animRot>
                                  </p:childTnLst>
                                </p:cTn>
                              </p:par>
                              <p:par>
                                <p:cTn id="14" presetID="6" presetClass="emph" presetSubtype="0" fill="hold" nodeType="withEffect">
                                  <p:stCondLst>
                                    <p:cond delay="0"/>
                                  </p:stCondLst>
                                  <p:childTnLst>
                                    <p:animScale>
                                      <p:cBhvr>
                                        <p:cTn id="15" dur="5000" fill="hold"/>
                                        <p:tgtEl>
                                          <p:spTgt spid="3"/>
                                        </p:tgtEl>
                                      </p:cBhvr>
                                      <p:by x="150000" y="150000"/>
                                    </p:animScale>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500"/>
                                        <p:tgtEl>
                                          <p:spTgt spid="5"/>
                                        </p:tgtEl>
                                      </p:cBhvr>
                                    </p:animEffect>
                                  </p:childTnLst>
                                </p:cTn>
                              </p:par>
                              <p:par>
                                <p:cTn id="19" presetID="10" presetClass="entr" presetSubtype="0" fill="hold" grpId="0" nodeType="withEffect">
                                  <p:stCondLst>
                                    <p:cond delay="175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D5DA619-5BA3-48D9-B015-3CF3C28723F1}"/>
              </a:ext>
            </a:extLst>
          </p:cNvPr>
          <p:cNvSpPr>
            <a:spLocks noGrp="1"/>
          </p:cNvSpPr>
          <p:nvPr>
            <p:ph type="dt" sz="half" idx="10"/>
          </p:nvPr>
        </p:nvSpPr>
        <p:spPr/>
        <p:txBody>
          <a:bodyPr/>
          <a:lstStyle>
            <a:lvl1pPr>
              <a:defRPr/>
            </a:lvl1pPr>
          </a:lstStyle>
          <a:p>
            <a:pPr>
              <a:defRPr/>
            </a:pPr>
            <a:fld id="{4C3ADD4C-F11B-47E0-9C5B-E2653D6C1B1A}" type="datetimeFigureOut">
              <a:rPr lang="de-DE"/>
              <a:pPr>
                <a:defRPr/>
              </a:pPr>
              <a:t>09.04.2024</a:t>
            </a:fld>
            <a:endParaRPr lang="de-DE"/>
          </a:p>
        </p:txBody>
      </p:sp>
      <p:sp>
        <p:nvSpPr>
          <p:cNvPr id="5" name="Fußzeilenplatzhalter 4">
            <a:extLst>
              <a:ext uri="{FF2B5EF4-FFF2-40B4-BE49-F238E27FC236}">
                <a16:creationId xmlns:a16="http://schemas.microsoft.com/office/drawing/2014/main" id="{C94F4A69-C883-4D33-A7FD-96791AC587A6}"/>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D1513892-C76C-4C8A-966C-ADCE00EDDE88}"/>
              </a:ext>
            </a:extLst>
          </p:cNvPr>
          <p:cNvSpPr>
            <a:spLocks noGrp="1"/>
          </p:cNvSpPr>
          <p:nvPr>
            <p:ph type="sldNum" sz="quarter" idx="12"/>
          </p:nvPr>
        </p:nvSpPr>
        <p:spPr/>
        <p:txBody>
          <a:bodyPr/>
          <a:lstStyle>
            <a:lvl1pPr>
              <a:defRPr/>
            </a:lvl1pPr>
          </a:lstStyle>
          <a:p>
            <a:pPr>
              <a:defRPr/>
            </a:pPr>
            <a:fld id="{AEC088E4-1759-4E6B-AD60-BA7780976773}" type="slidenum">
              <a:rPr lang="de-DE" altLang="de-DE"/>
              <a:pPr>
                <a:defRPr/>
              </a:pPr>
              <a:t>‹Nr.›</a:t>
            </a:fld>
            <a:endParaRPr lang="de-DE" altLang="de-DE"/>
          </a:p>
        </p:txBody>
      </p:sp>
    </p:spTree>
    <p:extLst>
      <p:ext uri="{BB962C8B-B14F-4D97-AF65-F5344CB8AC3E}">
        <p14:creationId xmlns:p14="http://schemas.microsoft.com/office/powerpoint/2010/main" val="37365203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46499208-C0A2-40F6-9EB9-4D9E836B7457}"/>
              </a:ext>
            </a:extLst>
          </p:cNvPr>
          <p:cNvSpPr>
            <a:spLocks noGrp="1"/>
          </p:cNvSpPr>
          <p:nvPr>
            <p:ph type="dt" sz="half" idx="10"/>
          </p:nvPr>
        </p:nvSpPr>
        <p:spPr/>
        <p:txBody>
          <a:bodyPr/>
          <a:lstStyle>
            <a:lvl1pPr>
              <a:defRPr/>
            </a:lvl1pPr>
          </a:lstStyle>
          <a:p>
            <a:pPr>
              <a:defRPr/>
            </a:pPr>
            <a:fld id="{4C3ADD4C-F11B-47E0-9C5B-E2653D6C1B1A}" type="datetimeFigureOut">
              <a:rPr lang="de-DE"/>
              <a:pPr>
                <a:defRPr/>
              </a:pPr>
              <a:t>09.04.2024</a:t>
            </a:fld>
            <a:endParaRPr lang="de-DE"/>
          </a:p>
        </p:txBody>
      </p:sp>
      <p:sp>
        <p:nvSpPr>
          <p:cNvPr id="5" name="Fußzeilenplatzhalter 4">
            <a:extLst>
              <a:ext uri="{FF2B5EF4-FFF2-40B4-BE49-F238E27FC236}">
                <a16:creationId xmlns:a16="http://schemas.microsoft.com/office/drawing/2014/main" id="{CBFE06C7-0723-4CF8-A936-524948EB9366}"/>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09A12D28-C854-4C0F-A617-D9E1E2B4838F}"/>
              </a:ext>
            </a:extLst>
          </p:cNvPr>
          <p:cNvSpPr>
            <a:spLocks noGrp="1"/>
          </p:cNvSpPr>
          <p:nvPr>
            <p:ph type="sldNum" sz="quarter" idx="12"/>
          </p:nvPr>
        </p:nvSpPr>
        <p:spPr/>
        <p:txBody>
          <a:bodyPr/>
          <a:lstStyle>
            <a:lvl1pPr>
              <a:defRPr/>
            </a:lvl1pPr>
          </a:lstStyle>
          <a:p>
            <a:pPr>
              <a:defRPr/>
            </a:pPr>
            <a:fld id="{F72EF6B3-ED88-47E1-9F2C-A3759E4F2F8B}" type="slidenum">
              <a:rPr lang="de-DE" altLang="de-DE"/>
              <a:pPr>
                <a:defRPr/>
              </a:pPr>
              <a:t>‹Nr.›</a:t>
            </a:fld>
            <a:endParaRPr lang="de-DE" altLang="de-DE"/>
          </a:p>
        </p:txBody>
      </p:sp>
    </p:spTree>
    <p:extLst>
      <p:ext uri="{BB962C8B-B14F-4D97-AF65-F5344CB8AC3E}">
        <p14:creationId xmlns:p14="http://schemas.microsoft.com/office/powerpoint/2010/main" val="25160939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A10D765A-3331-44E7-B4BE-D7239AB693CC}"/>
              </a:ext>
            </a:extLst>
          </p:cNvPr>
          <p:cNvSpPr>
            <a:spLocks noGrp="1"/>
          </p:cNvSpPr>
          <p:nvPr>
            <p:ph type="dt" sz="half" idx="10"/>
          </p:nvPr>
        </p:nvSpPr>
        <p:spPr/>
        <p:txBody>
          <a:bodyPr/>
          <a:lstStyle>
            <a:lvl1pPr>
              <a:defRPr/>
            </a:lvl1pPr>
          </a:lstStyle>
          <a:p>
            <a:pPr>
              <a:defRPr/>
            </a:pPr>
            <a:fld id="{4C3ADD4C-F11B-47E0-9C5B-E2653D6C1B1A}" type="datetimeFigureOut">
              <a:rPr lang="de-DE"/>
              <a:pPr>
                <a:defRPr/>
              </a:pPr>
              <a:t>09.04.2024</a:t>
            </a:fld>
            <a:endParaRPr lang="de-DE"/>
          </a:p>
        </p:txBody>
      </p:sp>
      <p:sp>
        <p:nvSpPr>
          <p:cNvPr id="6" name="Fußzeilenplatzhalter 4">
            <a:extLst>
              <a:ext uri="{FF2B5EF4-FFF2-40B4-BE49-F238E27FC236}">
                <a16:creationId xmlns:a16="http://schemas.microsoft.com/office/drawing/2014/main" id="{45ED95BC-22E8-4474-8498-401D1E18A664}"/>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56A5F3AE-A901-4A93-9E42-84C8B5D5E713}"/>
              </a:ext>
            </a:extLst>
          </p:cNvPr>
          <p:cNvSpPr>
            <a:spLocks noGrp="1"/>
          </p:cNvSpPr>
          <p:nvPr>
            <p:ph type="sldNum" sz="quarter" idx="12"/>
          </p:nvPr>
        </p:nvSpPr>
        <p:spPr/>
        <p:txBody>
          <a:bodyPr/>
          <a:lstStyle>
            <a:lvl1pPr>
              <a:defRPr/>
            </a:lvl1pPr>
          </a:lstStyle>
          <a:p>
            <a:pPr>
              <a:defRPr/>
            </a:pPr>
            <a:fld id="{0FC839B9-F3D6-486A-9DC8-E0DF4B00BE52}" type="slidenum">
              <a:rPr lang="de-DE" altLang="de-DE"/>
              <a:pPr>
                <a:defRPr/>
              </a:pPr>
              <a:t>‹Nr.›</a:t>
            </a:fld>
            <a:endParaRPr lang="de-DE" altLang="de-DE"/>
          </a:p>
        </p:txBody>
      </p:sp>
    </p:spTree>
    <p:extLst>
      <p:ext uri="{BB962C8B-B14F-4D97-AF65-F5344CB8AC3E}">
        <p14:creationId xmlns:p14="http://schemas.microsoft.com/office/powerpoint/2010/main" val="31540258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C9840BB6-F93E-4623-A638-1B762BFD0249}"/>
              </a:ext>
            </a:extLst>
          </p:cNvPr>
          <p:cNvSpPr>
            <a:spLocks noGrp="1"/>
          </p:cNvSpPr>
          <p:nvPr>
            <p:ph type="dt" sz="half" idx="10"/>
          </p:nvPr>
        </p:nvSpPr>
        <p:spPr/>
        <p:txBody>
          <a:bodyPr/>
          <a:lstStyle>
            <a:lvl1pPr>
              <a:defRPr/>
            </a:lvl1pPr>
          </a:lstStyle>
          <a:p>
            <a:pPr>
              <a:defRPr/>
            </a:pPr>
            <a:fld id="{4C3ADD4C-F11B-47E0-9C5B-E2653D6C1B1A}" type="datetimeFigureOut">
              <a:rPr lang="de-DE"/>
              <a:pPr>
                <a:defRPr/>
              </a:pPr>
              <a:t>09.04.2024</a:t>
            </a:fld>
            <a:endParaRPr lang="de-DE"/>
          </a:p>
        </p:txBody>
      </p:sp>
      <p:sp>
        <p:nvSpPr>
          <p:cNvPr id="8" name="Fußzeilenplatzhalter 4">
            <a:extLst>
              <a:ext uri="{FF2B5EF4-FFF2-40B4-BE49-F238E27FC236}">
                <a16:creationId xmlns:a16="http://schemas.microsoft.com/office/drawing/2014/main" id="{6BDFA9D1-5FD9-40B7-AED2-7F945F0745A2}"/>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52262522-FFB8-418B-A52D-2295A8A727C5}"/>
              </a:ext>
            </a:extLst>
          </p:cNvPr>
          <p:cNvSpPr>
            <a:spLocks noGrp="1"/>
          </p:cNvSpPr>
          <p:nvPr>
            <p:ph type="sldNum" sz="quarter" idx="12"/>
          </p:nvPr>
        </p:nvSpPr>
        <p:spPr/>
        <p:txBody>
          <a:bodyPr/>
          <a:lstStyle>
            <a:lvl1pPr>
              <a:defRPr/>
            </a:lvl1pPr>
          </a:lstStyle>
          <a:p>
            <a:pPr>
              <a:defRPr/>
            </a:pPr>
            <a:fld id="{E90D2B67-EBBF-4C05-83A5-A6C5AF8B8B5C}" type="slidenum">
              <a:rPr lang="de-DE" altLang="de-DE"/>
              <a:pPr>
                <a:defRPr/>
              </a:pPr>
              <a:t>‹Nr.›</a:t>
            </a:fld>
            <a:endParaRPr lang="de-DE" altLang="de-DE"/>
          </a:p>
        </p:txBody>
      </p:sp>
    </p:spTree>
    <p:extLst>
      <p:ext uri="{BB962C8B-B14F-4D97-AF65-F5344CB8AC3E}">
        <p14:creationId xmlns:p14="http://schemas.microsoft.com/office/powerpoint/2010/main" val="3284294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77ED8DE1-45E5-4D67-9067-A5068D9BBD2C}"/>
              </a:ext>
            </a:extLst>
          </p:cNvPr>
          <p:cNvSpPr>
            <a:spLocks noGrp="1"/>
          </p:cNvSpPr>
          <p:nvPr>
            <p:ph type="dt" sz="half" idx="10"/>
          </p:nvPr>
        </p:nvSpPr>
        <p:spPr/>
        <p:txBody>
          <a:bodyPr/>
          <a:lstStyle>
            <a:lvl1pPr>
              <a:defRPr/>
            </a:lvl1pPr>
          </a:lstStyle>
          <a:p>
            <a:pPr>
              <a:defRPr/>
            </a:pPr>
            <a:fld id="{4C3ADD4C-F11B-47E0-9C5B-E2653D6C1B1A}" type="datetimeFigureOut">
              <a:rPr lang="de-DE"/>
              <a:pPr>
                <a:defRPr/>
              </a:pPr>
              <a:t>09.04.2024</a:t>
            </a:fld>
            <a:endParaRPr lang="de-DE"/>
          </a:p>
        </p:txBody>
      </p:sp>
      <p:sp>
        <p:nvSpPr>
          <p:cNvPr id="4" name="Fußzeilenplatzhalter 4">
            <a:extLst>
              <a:ext uri="{FF2B5EF4-FFF2-40B4-BE49-F238E27FC236}">
                <a16:creationId xmlns:a16="http://schemas.microsoft.com/office/drawing/2014/main" id="{BF7ED336-1C8E-41D8-A62D-D7203EFD5183}"/>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27023EC0-308D-45CC-9F21-AD3DE79089BA}"/>
              </a:ext>
            </a:extLst>
          </p:cNvPr>
          <p:cNvSpPr>
            <a:spLocks noGrp="1"/>
          </p:cNvSpPr>
          <p:nvPr>
            <p:ph type="sldNum" sz="quarter" idx="12"/>
          </p:nvPr>
        </p:nvSpPr>
        <p:spPr/>
        <p:txBody>
          <a:bodyPr/>
          <a:lstStyle>
            <a:lvl1pPr>
              <a:defRPr/>
            </a:lvl1pPr>
          </a:lstStyle>
          <a:p>
            <a:pPr>
              <a:defRPr/>
            </a:pPr>
            <a:fld id="{443AFF2A-EBAD-4AD6-8177-AD513FAD37DA}" type="slidenum">
              <a:rPr lang="de-DE" altLang="de-DE"/>
              <a:pPr>
                <a:defRPr/>
              </a:pPr>
              <a:t>‹Nr.›</a:t>
            </a:fld>
            <a:endParaRPr lang="de-DE" altLang="de-DE"/>
          </a:p>
        </p:txBody>
      </p:sp>
    </p:spTree>
    <p:extLst>
      <p:ext uri="{BB962C8B-B14F-4D97-AF65-F5344CB8AC3E}">
        <p14:creationId xmlns:p14="http://schemas.microsoft.com/office/powerpoint/2010/main" val="12737622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E39C58E6-4477-4380-B14A-39AC8680686C}"/>
              </a:ext>
            </a:extLst>
          </p:cNvPr>
          <p:cNvSpPr>
            <a:spLocks noGrp="1"/>
          </p:cNvSpPr>
          <p:nvPr>
            <p:ph type="dt" sz="half" idx="10"/>
          </p:nvPr>
        </p:nvSpPr>
        <p:spPr/>
        <p:txBody>
          <a:bodyPr/>
          <a:lstStyle>
            <a:lvl1pPr>
              <a:defRPr/>
            </a:lvl1pPr>
          </a:lstStyle>
          <a:p>
            <a:pPr>
              <a:defRPr/>
            </a:pPr>
            <a:fld id="{4C3ADD4C-F11B-47E0-9C5B-E2653D6C1B1A}" type="datetimeFigureOut">
              <a:rPr lang="de-DE"/>
              <a:pPr>
                <a:defRPr/>
              </a:pPr>
              <a:t>09.04.2024</a:t>
            </a:fld>
            <a:endParaRPr lang="de-DE"/>
          </a:p>
        </p:txBody>
      </p:sp>
      <p:sp>
        <p:nvSpPr>
          <p:cNvPr id="3" name="Fußzeilenplatzhalter 4">
            <a:extLst>
              <a:ext uri="{FF2B5EF4-FFF2-40B4-BE49-F238E27FC236}">
                <a16:creationId xmlns:a16="http://schemas.microsoft.com/office/drawing/2014/main" id="{B55A0870-60D9-4977-9487-B9C49292BF14}"/>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122F9E67-B8D7-4016-B25B-DE8A3D4371FC}"/>
              </a:ext>
            </a:extLst>
          </p:cNvPr>
          <p:cNvSpPr>
            <a:spLocks noGrp="1"/>
          </p:cNvSpPr>
          <p:nvPr>
            <p:ph type="sldNum" sz="quarter" idx="12"/>
          </p:nvPr>
        </p:nvSpPr>
        <p:spPr/>
        <p:txBody>
          <a:bodyPr/>
          <a:lstStyle>
            <a:lvl1pPr>
              <a:defRPr/>
            </a:lvl1pPr>
          </a:lstStyle>
          <a:p>
            <a:pPr>
              <a:defRPr/>
            </a:pPr>
            <a:fld id="{EB6759C6-B5F9-4545-9DEF-DDB2CCD83D47}" type="slidenum">
              <a:rPr lang="de-DE" altLang="de-DE"/>
              <a:pPr>
                <a:defRPr/>
              </a:pPr>
              <a:t>‹Nr.›</a:t>
            </a:fld>
            <a:endParaRPr lang="de-DE" altLang="de-DE"/>
          </a:p>
        </p:txBody>
      </p:sp>
    </p:spTree>
    <p:extLst>
      <p:ext uri="{BB962C8B-B14F-4D97-AF65-F5344CB8AC3E}">
        <p14:creationId xmlns:p14="http://schemas.microsoft.com/office/powerpoint/2010/main" val="2096259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2F57FF51-B464-433E-B994-6A0E5942826D}"/>
              </a:ext>
            </a:extLst>
          </p:cNvPr>
          <p:cNvSpPr>
            <a:spLocks noGrp="1"/>
          </p:cNvSpPr>
          <p:nvPr>
            <p:ph type="dt" sz="half" idx="10"/>
          </p:nvPr>
        </p:nvSpPr>
        <p:spPr/>
        <p:txBody>
          <a:bodyPr/>
          <a:lstStyle>
            <a:lvl1pPr>
              <a:defRPr/>
            </a:lvl1pPr>
          </a:lstStyle>
          <a:p>
            <a:pPr>
              <a:defRPr/>
            </a:pPr>
            <a:fld id="{4C3ADD4C-F11B-47E0-9C5B-E2653D6C1B1A}" type="datetimeFigureOut">
              <a:rPr lang="de-DE"/>
              <a:pPr>
                <a:defRPr/>
              </a:pPr>
              <a:t>09.04.2024</a:t>
            </a:fld>
            <a:endParaRPr lang="de-DE"/>
          </a:p>
        </p:txBody>
      </p:sp>
      <p:sp>
        <p:nvSpPr>
          <p:cNvPr id="6" name="Fußzeilenplatzhalter 4">
            <a:extLst>
              <a:ext uri="{FF2B5EF4-FFF2-40B4-BE49-F238E27FC236}">
                <a16:creationId xmlns:a16="http://schemas.microsoft.com/office/drawing/2014/main" id="{3EA56492-4D69-45DB-9760-DBA358B558B3}"/>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EA5B518C-612B-426F-B370-739F6CFE097C}"/>
              </a:ext>
            </a:extLst>
          </p:cNvPr>
          <p:cNvSpPr>
            <a:spLocks noGrp="1"/>
          </p:cNvSpPr>
          <p:nvPr>
            <p:ph type="sldNum" sz="quarter" idx="12"/>
          </p:nvPr>
        </p:nvSpPr>
        <p:spPr/>
        <p:txBody>
          <a:bodyPr/>
          <a:lstStyle>
            <a:lvl1pPr>
              <a:defRPr/>
            </a:lvl1pPr>
          </a:lstStyle>
          <a:p>
            <a:pPr>
              <a:defRPr/>
            </a:pPr>
            <a:fld id="{DC1FF769-270C-4DF4-B001-4C26A0BBD74A}" type="slidenum">
              <a:rPr lang="de-DE" altLang="de-DE"/>
              <a:pPr>
                <a:defRPr/>
              </a:pPr>
              <a:t>‹Nr.›</a:t>
            </a:fld>
            <a:endParaRPr lang="de-DE" altLang="de-DE"/>
          </a:p>
        </p:txBody>
      </p:sp>
    </p:spTree>
    <p:extLst>
      <p:ext uri="{BB962C8B-B14F-4D97-AF65-F5344CB8AC3E}">
        <p14:creationId xmlns:p14="http://schemas.microsoft.com/office/powerpoint/2010/main" val="2149278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Zwei Bilder mit Text">
    <p:bg>
      <p:bgPr>
        <a:solidFill>
          <a:schemeClr val="accent3"/>
        </a:solidFill>
        <a:effectLst/>
      </p:bgPr>
    </p:bg>
    <p:spTree>
      <p:nvGrpSpPr>
        <p:cNvPr id="1" name=""/>
        <p:cNvGrpSpPr/>
        <p:nvPr/>
      </p:nvGrpSpPr>
      <p:grpSpPr>
        <a:xfrm>
          <a:off x="0" y="0"/>
          <a:ext cx="0" cy="0"/>
          <a:chOff x="0" y="0"/>
          <a:chExt cx="0" cy="0"/>
        </a:xfrm>
      </p:grpSpPr>
      <p:sp>
        <p:nvSpPr>
          <p:cNvPr id="22" name="Bildplatzhalter 5">
            <a:extLst>
              <a:ext uri="{FF2B5EF4-FFF2-40B4-BE49-F238E27FC236}">
                <a16:creationId xmlns:a16="http://schemas.microsoft.com/office/drawing/2014/main" id="{5508CACA-AEAD-4876-BAEB-48432E6E71D9}"/>
              </a:ext>
            </a:extLst>
          </p:cNvPr>
          <p:cNvSpPr>
            <a:spLocks noGrp="1"/>
          </p:cNvSpPr>
          <p:nvPr>
            <p:ph type="pic" sz="quarter" idx="20" hasCustomPrompt="1"/>
          </p:nvPr>
        </p:nvSpPr>
        <p:spPr>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dirty="0"/>
            </a:lvl1pPr>
          </a:lstStyle>
          <a:p>
            <a:r>
              <a:rPr lang="de-DE" dirty="0"/>
              <a:t>Hier Bild einfügen</a:t>
            </a:r>
          </a:p>
        </p:txBody>
      </p:sp>
      <p:sp>
        <p:nvSpPr>
          <p:cNvPr id="20" name="Bildplatzhalter 4">
            <a:extLst>
              <a:ext uri="{FF2B5EF4-FFF2-40B4-BE49-F238E27FC236}">
                <a16:creationId xmlns:a16="http://schemas.microsoft.com/office/drawing/2014/main" id="{E9F54727-CD0E-4825-8839-5DE9D5DBF612}"/>
              </a:ext>
            </a:extLst>
          </p:cNvPr>
          <p:cNvSpPr>
            <a:spLocks noGrp="1"/>
          </p:cNvSpPr>
          <p:nvPr>
            <p:ph type="pic" sz="quarter" idx="21" hasCustomPrompt="1"/>
          </p:nvPr>
        </p:nvSpPr>
        <p:spPr>
          <a:xfrm>
            <a:off x="6277202" y="1081564"/>
            <a:ext cx="5554800" cy="3731872"/>
          </a:xfrm>
          <a:prstGeom prst="rect">
            <a:avLst/>
          </a:prstGeom>
          <a:pattFill prst="pct5">
            <a:fgClr>
              <a:schemeClr val="accent2"/>
            </a:fgClr>
            <a:bgClr>
              <a:schemeClr val="bg1"/>
            </a:bgClr>
          </a:pattFill>
        </p:spPr>
        <p:txBody>
          <a:bodyPr lIns="0" tIns="0" rIns="0" bIns="0" anchor="ctr" anchorCtr="1"/>
          <a:lstStyle>
            <a:lvl1pPr>
              <a:defRPr lang="de-DE" dirty="0"/>
            </a:lvl1pPr>
          </a:lstStyle>
          <a:p>
            <a:r>
              <a:rPr lang="de-DE" dirty="0"/>
              <a:t>Hier Bild einfügen</a:t>
            </a:r>
          </a:p>
        </p:txBody>
      </p:sp>
      <p:sp>
        <p:nvSpPr>
          <p:cNvPr id="50" name="Textplatzhalter 2">
            <a:extLst>
              <a:ext uri="{FF2B5EF4-FFF2-40B4-BE49-F238E27FC236}">
                <a16:creationId xmlns:a16="http://schemas.microsoft.com/office/drawing/2014/main" id="{49CAA0BB-F99D-435E-8F5A-60302EA6BC71}"/>
              </a:ext>
            </a:extLst>
          </p:cNvPr>
          <p:cNvSpPr>
            <a:spLocks noGrp="1"/>
          </p:cNvSpPr>
          <p:nvPr>
            <p:ph type="body" sz="quarter" idx="13" hasCustomPrompt="1"/>
          </p:nvPr>
        </p:nvSpPr>
        <p:spPr>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r>
              <a:rPr lang="de-DE" dirty="0"/>
              <a:t>Text 1</a:t>
            </a:r>
          </a:p>
        </p:txBody>
      </p:sp>
      <p:sp>
        <p:nvSpPr>
          <p:cNvPr id="21" name="Textplatzhalter 2">
            <a:extLst>
              <a:ext uri="{FF2B5EF4-FFF2-40B4-BE49-F238E27FC236}">
                <a16:creationId xmlns:a16="http://schemas.microsoft.com/office/drawing/2014/main" id="{8C17AB72-5655-4037-A9B0-C4243AEF8FB1}"/>
              </a:ext>
            </a:extLst>
          </p:cNvPr>
          <p:cNvSpPr>
            <a:spLocks noGrp="1"/>
          </p:cNvSpPr>
          <p:nvPr>
            <p:ph type="body" sz="quarter" idx="22" hasCustomPrompt="1"/>
          </p:nvPr>
        </p:nvSpPr>
        <p:spPr>
          <a:xfrm>
            <a:off x="6277201"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r>
              <a:rPr lang="de-DE" dirty="0"/>
              <a:t>Text 2</a:t>
            </a:r>
          </a:p>
        </p:txBody>
      </p:sp>
      <p:sp>
        <p:nvSpPr>
          <p:cNvPr id="23" name="Titelplatzhalter 8">
            <a:extLst>
              <a:ext uri="{FF2B5EF4-FFF2-40B4-BE49-F238E27FC236}">
                <a16:creationId xmlns:a16="http://schemas.microsoft.com/office/drawing/2014/main" id="{A60D0160-C5F1-4790-8A6A-627C6B726142}"/>
              </a:ext>
            </a:extLst>
          </p:cNvPr>
          <p:cNvSpPr>
            <a:spLocks noGrp="1"/>
          </p:cNvSpPr>
          <p:nvPr>
            <p:ph type="title" hasCustomPrompt="1"/>
          </p:nvPr>
        </p:nvSpPr>
        <p:spPr>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r>
              <a:rPr lang="de-DE" dirty="0"/>
              <a:t>Überschrift 1</a:t>
            </a:r>
          </a:p>
        </p:txBody>
      </p:sp>
      <p:sp>
        <p:nvSpPr>
          <p:cNvPr id="24" name="Titelplatzhalter 8">
            <a:extLst>
              <a:ext uri="{FF2B5EF4-FFF2-40B4-BE49-F238E27FC236}">
                <a16:creationId xmlns:a16="http://schemas.microsoft.com/office/drawing/2014/main" id="{E9C5B368-DDB7-4A3C-A8D3-A0E60C4AA32F}"/>
              </a:ext>
            </a:extLst>
          </p:cNvPr>
          <p:cNvSpPr txBox="1">
            <a:spLocks/>
          </p:cNvSpPr>
          <p:nvPr/>
        </p:nvSpPr>
        <p:spPr>
          <a:xfrm>
            <a:off x="6458176"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lgn="l" defTabSz="914400" rtl="0" eaLnBrk="1" latinLnBrk="0" hangingPunct="1">
              <a:lnSpc>
                <a:spcPct val="90000"/>
              </a:lnSpc>
              <a:spcBef>
                <a:spcPct val="0"/>
              </a:spcBef>
              <a:buNone/>
              <a:defRPr sz="2000" kern="1200">
                <a:solidFill>
                  <a:schemeClr val="tx1"/>
                </a:solidFill>
                <a:latin typeface="Zapf Humanist 601 Ultra" pitchFamily="50" charset="0"/>
                <a:ea typeface="+mj-ea"/>
                <a:cs typeface="+mj-cs"/>
              </a:defRPr>
            </a:lvl1pPr>
          </a:lstStyle>
          <a:p>
            <a:r>
              <a:rPr lang="de-DE" dirty="0">
                <a:latin typeface="+mj-lt"/>
              </a:rPr>
              <a:t>Überschrift 2</a:t>
            </a:r>
          </a:p>
        </p:txBody>
      </p:sp>
    </p:spTree>
    <p:extLst>
      <p:ext uri="{BB962C8B-B14F-4D97-AF65-F5344CB8AC3E}">
        <p14:creationId xmlns:p14="http://schemas.microsoft.com/office/powerpoint/2010/main" val="1236049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childTnLst>
                          </p:cTn>
                        </p:par>
                        <p:par>
                          <p:cTn id="8" fill="hold">
                            <p:stCondLst>
                              <p:cond delay="1250"/>
                            </p:stCondLst>
                            <p:childTnLst>
                              <p:par>
                                <p:cTn id="9" presetID="10" presetClass="entr" presetSubtype="0" fill="hold" grpId="0" nodeType="afterEffect">
                                  <p:stCondLst>
                                    <p:cond delay="25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2500"/>
                            </p:stCondLst>
                            <p:childTnLst>
                              <p:par>
                                <p:cTn id="13" presetID="10" presetClass="entr" presetSubtype="0" fill="hold" grpId="0" nodeType="afterEffect">
                                  <p:stCondLst>
                                    <p:cond delay="500"/>
                                  </p:stCondLst>
                                  <p:childTnLst>
                                    <p:set>
                                      <p:cBhvr>
                                        <p:cTn id="14" dur="1" fill="hold">
                                          <p:stCondLst>
                                            <p:cond delay="0"/>
                                          </p:stCondLst>
                                        </p:cTn>
                                        <p:tgtEl>
                                          <p:spTgt spid="50">
                                            <p:bg/>
                                          </p:spTgt>
                                        </p:tgtEl>
                                        <p:attrNameLst>
                                          <p:attrName>style.visibility</p:attrName>
                                        </p:attrNameLst>
                                      </p:cBhvr>
                                      <p:to>
                                        <p:strVal val="visible"/>
                                      </p:to>
                                    </p:set>
                                    <p:animEffect transition="in" filter="fade">
                                      <p:cBhvr>
                                        <p:cTn id="15" dur="1000"/>
                                        <p:tgtEl>
                                          <p:spTgt spid="50">
                                            <p:bg/>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1000"/>
                                        <p:tgtEl>
                                          <p:spTgt spid="5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750"/>
                                        <p:tgtEl>
                                          <p:spTgt spid="20"/>
                                        </p:tgtEl>
                                      </p:cBhvr>
                                    </p:animEffect>
                                  </p:childTnLst>
                                </p:cTn>
                              </p:par>
                            </p:childTnLst>
                          </p:cTn>
                        </p:par>
                        <p:par>
                          <p:cTn id="24" fill="hold">
                            <p:stCondLst>
                              <p:cond delay="1250"/>
                            </p:stCondLst>
                            <p:childTnLst>
                              <p:par>
                                <p:cTn id="25" presetID="10" presetClass="entr" presetSubtype="0" fill="hold" grpId="0" nodeType="afterEffect">
                                  <p:stCondLst>
                                    <p:cond delay="25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childTnLst>
                                </p:cTn>
                              </p:par>
                            </p:childTnLst>
                          </p:cTn>
                        </p:par>
                        <p:par>
                          <p:cTn id="28" fill="hold">
                            <p:stCondLst>
                              <p:cond delay="2500"/>
                            </p:stCondLst>
                            <p:childTnLst>
                              <p:par>
                                <p:cTn id="29" presetID="10" presetClass="entr" presetSubtype="0" fill="hold" grpId="0" nodeType="afterEffect">
                                  <p:stCondLst>
                                    <p:cond delay="500"/>
                                  </p:stCondLst>
                                  <p:childTnLst>
                                    <p:set>
                                      <p:cBhvr>
                                        <p:cTn id="30" dur="1" fill="hold">
                                          <p:stCondLst>
                                            <p:cond delay="0"/>
                                          </p:stCondLst>
                                        </p:cTn>
                                        <p:tgtEl>
                                          <p:spTgt spid="21">
                                            <p:bg/>
                                          </p:spTgt>
                                        </p:tgtEl>
                                        <p:attrNameLst>
                                          <p:attrName>style.visibility</p:attrName>
                                        </p:attrNameLst>
                                      </p:cBhvr>
                                      <p:to>
                                        <p:strVal val="visible"/>
                                      </p:to>
                                    </p:set>
                                    <p:animEffect transition="in" filter="fade">
                                      <p:cBhvr>
                                        <p:cTn id="31" dur="1000"/>
                                        <p:tgtEl>
                                          <p:spTgt spid="21">
                                            <p:bg/>
                                          </p:spTgt>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fade">
                                      <p:cBhvr>
                                        <p:cTn id="34"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P spid="50" grpId="0" uiExpand="1" build="p" animBg="1">
        <p:tmplLst>
          <p:tmpl>
            <p:tnLst>
              <p:par>
                <p:cTn presetID="10" presetClass="entr" presetSubtype="0" fill="hold" nodeType="after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Lst>
      </p:bldP>
      <p:bldP spid="21" grpId="0" uiExpand="1" build="p" animBg="1">
        <p:tmplLst>
          <p:tmpl>
            <p:tnLst>
              <p:par>
                <p:cTn presetID="10" presetClass="entr" presetSubtype="0" fill="hold" nodeType="after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3" grpId="0" animBg="1"/>
      <p:bldP spid="24"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79D88804-C649-4634-875D-527F150B0509}"/>
              </a:ext>
            </a:extLst>
          </p:cNvPr>
          <p:cNvSpPr>
            <a:spLocks noGrp="1"/>
          </p:cNvSpPr>
          <p:nvPr>
            <p:ph type="dt" sz="half" idx="10"/>
          </p:nvPr>
        </p:nvSpPr>
        <p:spPr/>
        <p:txBody>
          <a:bodyPr/>
          <a:lstStyle>
            <a:lvl1pPr>
              <a:defRPr/>
            </a:lvl1pPr>
          </a:lstStyle>
          <a:p>
            <a:pPr>
              <a:defRPr/>
            </a:pPr>
            <a:fld id="{4C3ADD4C-F11B-47E0-9C5B-E2653D6C1B1A}" type="datetimeFigureOut">
              <a:rPr lang="de-DE"/>
              <a:pPr>
                <a:defRPr/>
              </a:pPr>
              <a:t>09.04.2024</a:t>
            </a:fld>
            <a:endParaRPr lang="de-DE"/>
          </a:p>
        </p:txBody>
      </p:sp>
      <p:sp>
        <p:nvSpPr>
          <p:cNvPr id="6" name="Fußzeilenplatzhalter 4">
            <a:extLst>
              <a:ext uri="{FF2B5EF4-FFF2-40B4-BE49-F238E27FC236}">
                <a16:creationId xmlns:a16="http://schemas.microsoft.com/office/drawing/2014/main" id="{D2920C05-18A1-490F-AB92-638C09A114DF}"/>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5D4DAE5C-2C48-4ADF-8B2B-4DFBF9A1B8DB}"/>
              </a:ext>
            </a:extLst>
          </p:cNvPr>
          <p:cNvSpPr>
            <a:spLocks noGrp="1"/>
          </p:cNvSpPr>
          <p:nvPr>
            <p:ph type="sldNum" sz="quarter" idx="12"/>
          </p:nvPr>
        </p:nvSpPr>
        <p:spPr/>
        <p:txBody>
          <a:bodyPr/>
          <a:lstStyle>
            <a:lvl1pPr>
              <a:defRPr/>
            </a:lvl1pPr>
          </a:lstStyle>
          <a:p>
            <a:pPr>
              <a:defRPr/>
            </a:pPr>
            <a:fld id="{B5B4519D-7EAD-42C4-B273-03D7E1178B5A}" type="slidenum">
              <a:rPr lang="de-DE" altLang="de-DE"/>
              <a:pPr>
                <a:defRPr/>
              </a:pPr>
              <a:t>‹Nr.›</a:t>
            </a:fld>
            <a:endParaRPr lang="de-DE" altLang="de-DE"/>
          </a:p>
        </p:txBody>
      </p:sp>
    </p:spTree>
    <p:extLst>
      <p:ext uri="{BB962C8B-B14F-4D97-AF65-F5344CB8AC3E}">
        <p14:creationId xmlns:p14="http://schemas.microsoft.com/office/powerpoint/2010/main" val="1176107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D4BDFF1-4D1B-4585-9C17-F09A70A925C5}"/>
              </a:ext>
            </a:extLst>
          </p:cNvPr>
          <p:cNvSpPr>
            <a:spLocks noGrp="1"/>
          </p:cNvSpPr>
          <p:nvPr>
            <p:ph type="dt" sz="half" idx="10"/>
          </p:nvPr>
        </p:nvSpPr>
        <p:spPr/>
        <p:txBody>
          <a:bodyPr/>
          <a:lstStyle>
            <a:lvl1pPr>
              <a:defRPr/>
            </a:lvl1pPr>
          </a:lstStyle>
          <a:p>
            <a:pPr>
              <a:defRPr/>
            </a:pPr>
            <a:fld id="{A92F5FD9-9682-4165-AF32-53A80C18B80F}" type="datetimeFigureOut">
              <a:rPr lang="de-DE"/>
              <a:pPr>
                <a:defRPr/>
              </a:pPr>
              <a:t>09.04.2024</a:t>
            </a:fld>
            <a:endParaRPr lang="de-DE"/>
          </a:p>
        </p:txBody>
      </p:sp>
      <p:sp>
        <p:nvSpPr>
          <p:cNvPr id="5" name="Fußzeilenplatzhalter 4">
            <a:extLst>
              <a:ext uri="{FF2B5EF4-FFF2-40B4-BE49-F238E27FC236}">
                <a16:creationId xmlns:a16="http://schemas.microsoft.com/office/drawing/2014/main" id="{883085F6-D0F3-42B5-989E-BE3A587C5CD0}"/>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A857EA97-D543-4A55-B047-7628646823D6}"/>
              </a:ext>
            </a:extLst>
          </p:cNvPr>
          <p:cNvSpPr>
            <a:spLocks noGrp="1"/>
          </p:cNvSpPr>
          <p:nvPr>
            <p:ph type="sldNum" sz="quarter" idx="12"/>
          </p:nvPr>
        </p:nvSpPr>
        <p:spPr/>
        <p:txBody>
          <a:bodyPr/>
          <a:lstStyle>
            <a:lvl1pPr>
              <a:defRPr/>
            </a:lvl1pPr>
          </a:lstStyle>
          <a:p>
            <a:pPr>
              <a:defRPr/>
            </a:pPr>
            <a:fld id="{8869BBC8-FAF8-480E-A0A6-F21F91D70694}" type="slidenum">
              <a:rPr lang="de-DE" altLang="de-DE"/>
              <a:pPr>
                <a:defRPr/>
              </a:pPr>
              <a:t>‹Nr.›</a:t>
            </a:fld>
            <a:endParaRPr lang="de-DE" altLang="de-DE"/>
          </a:p>
        </p:txBody>
      </p:sp>
    </p:spTree>
    <p:extLst>
      <p:ext uri="{BB962C8B-B14F-4D97-AF65-F5344CB8AC3E}">
        <p14:creationId xmlns:p14="http://schemas.microsoft.com/office/powerpoint/2010/main" val="9420663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6421D47C-A4D0-4DE4-ACD7-4DD5BB1955D6}"/>
              </a:ext>
            </a:extLst>
          </p:cNvPr>
          <p:cNvSpPr>
            <a:spLocks noGrp="1"/>
          </p:cNvSpPr>
          <p:nvPr>
            <p:ph type="dt" sz="half" idx="10"/>
          </p:nvPr>
        </p:nvSpPr>
        <p:spPr/>
        <p:txBody>
          <a:bodyPr/>
          <a:lstStyle>
            <a:lvl1pPr>
              <a:defRPr/>
            </a:lvl1pPr>
          </a:lstStyle>
          <a:p>
            <a:pPr>
              <a:defRPr/>
            </a:pPr>
            <a:fld id="{A92F5FD9-9682-4165-AF32-53A80C18B80F}" type="datetimeFigureOut">
              <a:rPr lang="de-DE"/>
              <a:pPr>
                <a:defRPr/>
              </a:pPr>
              <a:t>09.04.2024</a:t>
            </a:fld>
            <a:endParaRPr lang="de-DE"/>
          </a:p>
        </p:txBody>
      </p:sp>
      <p:sp>
        <p:nvSpPr>
          <p:cNvPr id="5" name="Fußzeilenplatzhalter 4">
            <a:extLst>
              <a:ext uri="{FF2B5EF4-FFF2-40B4-BE49-F238E27FC236}">
                <a16:creationId xmlns:a16="http://schemas.microsoft.com/office/drawing/2014/main" id="{1CAF7E4C-0D8C-45CB-9EB0-C1679A8FD6D4}"/>
              </a:ext>
            </a:extLst>
          </p:cNvPr>
          <p:cNvSpPr>
            <a:spLocks noGrp="1"/>
          </p:cNvSpPr>
          <p:nvPr>
            <p:ph type="ftr" sz="quarter" idx="11"/>
          </p:nvPr>
        </p:nvSpPr>
        <p:spPr/>
        <p:txBody>
          <a:bodyPr/>
          <a:lstStyle>
            <a:lvl1pPr>
              <a:defRPr/>
            </a:lvl1pPr>
          </a:lstStyle>
          <a:p>
            <a:pPr>
              <a:defRPr/>
            </a:pPr>
            <a:endParaRPr lang="de-DE"/>
          </a:p>
        </p:txBody>
      </p:sp>
      <p:sp>
        <p:nvSpPr>
          <p:cNvPr id="6" name="Foliennummernplatzhalter 5">
            <a:extLst>
              <a:ext uri="{FF2B5EF4-FFF2-40B4-BE49-F238E27FC236}">
                <a16:creationId xmlns:a16="http://schemas.microsoft.com/office/drawing/2014/main" id="{3F942C37-2977-4EA9-818A-ABE42B8C1F12}"/>
              </a:ext>
            </a:extLst>
          </p:cNvPr>
          <p:cNvSpPr>
            <a:spLocks noGrp="1"/>
          </p:cNvSpPr>
          <p:nvPr>
            <p:ph type="sldNum" sz="quarter" idx="12"/>
          </p:nvPr>
        </p:nvSpPr>
        <p:spPr/>
        <p:txBody>
          <a:bodyPr/>
          <a:lstStyle>
            <a:lvl1pPr>
              <a:defRPr/>
            </a:lvl1pPr>
          </a:lstStyle>
          <a:p>
            <a:pPr>
              <a:defRPr/>
            </a:pPr>
            <a:fld id="{870A0837-9FCB-4E42-8429-C9B93ED47226}" type="slidenum">
              <a:rPr lang="de-DE" altLang="de-DE"/>
              <a:pPr>
                <a:defRPr/>
              </a:pPr>
              <a:t>‹Nr.›</a:t>
            </a:fld>
            <a:endParaRPr lang="de-DE" altLang="de-DE"/>
          </a:p>
        </p:txBody>
      </p:sp>
    </p:spTree>
    <p:extLst>
      <p:ext uri="{BB962C8B-B14F-4D97-AF65-F5344CB8AC3E}">
        <p14:creationId xmlns:p14="http://schemas.microsoft.com/office/powerpoint/2010/main" val="769363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a:extLst>
              <a:ext uri="{FF2B5EF4-FFF2-40B4-BE49-F238E27FC236}">
                <a16:creationId xmlns:a16="http://schemas.microsoft.com/office/drawing/2014/main" id="{C1D62A45-4FE3-4CBD-BE3C-2F1E8A91E586}"/>
              </a:ext>
            </a:extLst>
          </p:cNvPr>
          <p:cNvSpPr>
            <a:spLocks noGrp="1"/>
          </p:cNvSpPr>
          <p:nvPr>
            <p:ph type="dt" sz="half" idx="10"/>
          </p:nvPr>
        </p:nvSpPr>
        <p:spPr/>
        <p:txBody>
          <a:bodyPr/>
          <a:lstStyle>
            <a:lvl1pPr>
              <a:defRPr/>
            </a:lvl1pPr>
          </a:lstStyle>
          <a:p>
            <a:pPr>
              <a:defRPr/>
            </a:pPr>
            <a:fld id="{A92F5FD9-9682-4165-AF32-53A80C18B80F}" type="datetimeFigureOut">
              <a:rPr lang="de-DE"/>
              <a:pPr>
                <a:defRPr/>
              </a:pPr>
              <a:t>09.04.2024</a:t>
            </a:fld>
            <a:endParaRPr lang="de-DE"/>
          </a:p>
        </p:txBody>
      </p:sp>
      <p:sp>
        <p:nvSpPr>
          <p:cNvPr id="6" name="Fußzeilenplatzhalter 4">
            <a:extLst>
              <a:ext uri="{FF2B5EF4-FFF2-40B4-BE49-F238E27FC236}">
                <a16:creationId xmlns:a16="http://schemas.microsoft.com/office/drawing/2014/main" id="{9FCA842A-0070-4C26-A1DE-321BC39CC32B}"/>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2E9D6935-2DCF-4420-BCA7-9EBB63371054}"/>
              </a:ext>
            </a:extLst>
          </p:cNvPr>
          <p:cNvSpPr>
            <a:spLocks noGrp="1"/>
          </p:cNvSpPr>
          <p:nvPr>
            <p:ph type="sldNum" sz="quarter" idx="12"/>
          </p:nvPr>
        </p:nvSpPr>
        <p:spPr/>
        <p:txBody>
          <a:bodyPr/>
          <a:lstStyle>
            <a:lvl1pPr>
              <a:defRPr/>
            </a:lvl1pPr>
          </a:lstStyle>
          <a:p>
            <a:pPr>
              <a:defRPr/>
            </a:pPr>
            <a:fld id="{5E728BFA-E0A6-42D9-A519-BFAE8A515994}" type="slidenum">
              <a:rPr lang="de-DE" altLang="de-DE"/>
              <a:pPr>
                <a:defRPr/>
              </a:pPr>
              <a:t>‹Nr.›</a:t>
            </a:fld>
            <a:endParaRPr lang="de-DE" altLang="de-DE"/>
          </a:p>
        </p:txBody>
      </p:sp>
    </p:spTree>
    <p:extLst>
      <p:ext uri="{BB962C8B-B14F-4D97-AF65-F5344CB8AC3E}">
        <p14:creationId xmlns:p14="http://schemas.microsoft.com/office/powerpoint/2010/main" val="15459396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a:extLst>
              <a:ext uri="{FF2B5EF4-FFF2-40B4-BE49-F238E27FC236}">
                <a16:creationId xmlns:a16="http://schemas.microsoft.com/office/drawing/2014/main" id="{CAA4C084-D324-46A9-96D0-D7CDDD05EC7D}"/>
              </a:ext>
            </a:extLst>
          </p:cNvPr>
          <p:cNvSpPr>
            <a:spLocks noGrp="1"/>
          </p:cNvSpPr>
          <p:nvPr>
            <p:ph type="dt" sz="half" idx="10"/>
          </p:nvPr>
        </p:nvSpPr>
        <p:spPr/>
        <p:txBody>
          <a:bodyPr/>
          <a:lstStyle>
            <a:lvl1pPr>
              <a:defRPr/>
            </a:lvl1pPr>
          </a:lstStyle>
          <a:p>
            <a:pPr>
              <a:defRPr/>
            </a:pPr>
            <a:fld id="{A92F5FD9-9682-4165-AF32-53A80C18B80F}" type="datetimeFigureOut">
              <a:rPr lang="de-DE"/>
              <a:pPr>
                <a:defRPr/>
              </a:pPr>
              <a:t>09.04.2024</a:t>
            </a:fld>
            <a:endParaRPr lang="de-DE"/>
          </a:p>
        </p:txBody>
      </p:sp>
      <p:sp>
        <p:nvSpPr>
          <p:cNvPr id="8" name="Fußzeilenplatzhalter 4">
            <a:extLst>
              <a:ext uri="{FF2B5EF4-FFF2-40B4-BE49-F238E27FC236}">
                <a16:creationId xmlns:a16="http://schemas.microsoft.com/office/drawing/2014/main" id="{EF6DB865-E8CC-4DFE-8ECC-D310B5182B9C}"/>
              </a:ext>
            </a:extLst>
          </p:cNvPr>
          <p:cNvSpPr>
            <a:spLocks noGrp="1"/>
          </p:cNvSpPr>
          <p:nvPr>
            <p:ph type="ftr" sz="quarter" idx="11"/>
          </p:nvPr>
        </p:nvSpPr>
        <p:spPr/>
        <p:txBody>
          <a:bodyPr/>
          <a:lstStyle>
            <a:lvl1pPr>
              <a:defRPr/>
            </a:lvl1pPr>
          </a:lstStyle>
          <a:p>
            <a:pPr>
              <a:defRPr/>
            </a:pPr>
            <a:endParaRPr lang="de-DE"/>
          </a:p>
        </p:txBody>
      </p:sp>
      <p:sp>
        <p:nvSpPr>
          <p:cNvPr id="9" name="Foliennummernplatzhalter 5">
            <a:extLst>
              <a:ext uri="{FF2B5EF4-FFF2-40B4-BE49-F238E27FC236}">
                <a16:creationId xmlns:a16="http://schemas.microsoft.com/office/drawing/2014/main" id="{F41952D1-A53E-4FDF-B7F3-32F9CAEE549C}"/>
              </a:ext>
            </a:extLst>
          </p:cNvPr>
          <p:cNvSpPr>
            <a:spLocks noGrp="1"/>
          </p:cNvSpPr>
          <p:nvPr>
            <p:ph type="sldNum" sz="quarter" idx="12"/>
          </p:nvPr>
        </p:nvSpPr>
        <p:spPr/>
        <p:txBody>
          <a:bodyPr/>
          <a:lstStyle>
            <a:lvl1pPr>
              <a:defRPr/>
            </a:lvl1pPr>
          </a:lstStyle>
          <a:p>
            <a:pPr>
              <a:defRPr/>
            </a:pPr>
            <a:fld id="{708F61CE-475D-4313-9CBF-2363FBACE811}" type="slidenum">
              <a:rPr lang="de-DE" altLang="de-DE"/>
              <a:pPr>
                <a:defRPr/>
              </a:pPr>
              <a:t>‹Nr.›</a:t>
            </a:fld>
            <a:endParaRPr lang="de-DE" altLang="de-DE"/>
          </a:p>
        </p:txBody>
      </p:sp>
    </p:spTree>
    <p:extLst>
      <p:ext uri="{BB962C8B-B14F-4D97-AF65-F5344CB8AC3E}">
        <p14:creationId xmlns:p14="http://schemas.microsoft.com/office/powerpoint/2010/main" val="16202852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a:extLst>
              <a:ext uri="{FF2B5EF4-FFF2-40B4-BE49-F238E27FC236}">
                <a16:creationId xmlns:a16="http://schemas.microsoft.com/office/drawing/2014/main" id="{7F9BD351-EAB0-4D79-9E1F-FD96579AF84D}"/>
              </a:ext>
            </a:extLst>
          </p:cNvPr>
          <p:cNvSpPr>
            <a:spLocks noGrp="1"/>
          </p:cNvSpPr>
          <p:nvPr>
            <p:ph type="dt" sz="half" idx="10"/>
          </p:nvPr>
        </p:nvSpPr>
        <p:spPr/>
        <p:txBody>
          <a:bodyPr/>
          <a:lstStyle>
            <a:lvl1pPr>
              <a:defRPr/>
            </a:lvl1pPr>
          </a:lstStyle>
          <a:p>
            <a:pPr>
              <a:defRPr/>
            </a:pPr>
            <a:fld id="{A92F5FD9-9682-4165-AF32-53A80C18B80F}" type="datetimeFigureOut">
              <a:rPr lang="de-DE"/>
              <a:pPr>
                <a:defRPr/>
              </a:pPr>
              <a:t>09.04.2024</a:t>
            </a:fld>
            <a:endParaRPr lang="de-DE"/>
          </a:p>
        </p:txBody>
      </p:sp>
      <p:sp>
        <p:nvSpPr>
          <p:cNvPr id="4" name="Fußzeilenplatzhalter 4">
            <a:extLst>
              <a:ext uri="{FF2B5EF4-FFF2-40B4-BE49-F238E27FC236}">
                <a16:creationId xmlns:a16="http://schemas.microsoft.com/office/drawing/2014/main" id="{EAE23AEC-F85C-4B10-B0EB-4CDF2676B571}"/>
              </a:ext>
            </a:extLst>
          </p:cNvPr>
          <p:cNvSpPr>
            <a:spLocks noGrp="1"/>
          </p:cNvSpPr>
          <p:nvPr>
            <p:ph type="ftr" sz="quarter" idx="11"/>
          </p:nvPr>
        </p:nvSpPr>
        <p:spPr/>
        <p:txBody>
          <a:bodyPr/>
          <a:lstStyle>
            <a:lvl1pPr>
              <a:defRPr/>
            </a:lvl1pPr>
          </a:lstStyle>
          <a:p>
            <a:pPr>
              <a:defRPr/>
            </a:pPr>
            <a:endParaRPr lang="de-DE"/>
          </a:p>
        </p:txBody>
      </p:sp>
      <p:sp>
        <p:nvSpPr>
          <p:cNvPr id="5" name="Foliennummernplatzhalter 5">
            <a:extLst>
              <a:ext uri="{FF2B5EF4-FFF2-40B4-BE49-F238E27FC236}">
                <a16:creationId xmlns:a16="http://schemas.microsoft.com/office/drawing/2014/main" id="{EA2AB534-771C-42A6-983B-8AE50F3E38ED}"/>
              </a:ext>
            </a:extLst>
          </p:cNvPr>
          <p:cNvSpPr>
            <a:spLocks noGrp="1"/>
          </p:cNvSpPr>
          <p:nvPr>
            <p:ph type="sldNum" sz="quarter" idx="12"/>
          </p:nvPr>
        </p:nvSpPr>
        <p:spPr/>
        <p:txBody>
          <a:bodyPr/>
          <a:lstStyle>
            <a:lvl1pPr>
              <a:defRPr/>
            </a:lvl1pPr>
          </a:lstStyle>
          <a:p>
            <a:pPr>
              <a:defRPr/>
            </a:pPr>
            <a:fld id="{02CBD4C9-58EC-4CDF-8F31-70EB0A0496A0}" type="slidenum">
              <a:rPr lang="de-DE" altLang="de-DE"/>
              <a:pPr>
                <a:defRPr/>
              </a:pPr>
              <a:t>‹Nr.›</a:t>
            </a:fld>
            <a:endParaRPr lang="de-DE" altLang="de-DE"/>
          </a:p>
        </p:txBody>
      </p:sp>
    </p:spTree>
    <p:extLst>
      <p:ext uri="{BB962C8B-B14F-4D97-AF65-F5344CB8AC3E}">
        <p14:creationId xmlns:p14="http://schemas.microsoft.com/office/powerpoint/2010/main" val="25102064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768E78DA-EB08-417D-BE74-399C473AB003}"/>
              </a:ext>
            </a:extLst>
          </p:cNvPr>
          <p:cNvSpPr>
            <a:spLocks noGrp="1"/>
          </p:cNvSpPr>
          <p:nvPr>
            <p:ph type="dt" sz="half" idx="10"/>
          </p:nvPr>
        </p:nvSpPr>
        <p:spPr/>
        <p:txBody>
          <a:bodyPr/>
          <a:lstStyle>
            <a:lvl1pPr>
              <a:defRPr/>
            </a:lvl1pPr>
          </a:lstStyle>
          <a:p>
            <a:pPr>
              <a:defRPr/>
            </a:pPr>
            <a:fld id="{A92F5FD9-9682-4165-AF32-53A80C18B80F}" type="datetimeFigureOut">
              <a:rPr lang="de-DE"/>
              <a:pPr>
                <a:defRPr/>
              </a:pPr>
              <a:t>09.04.2024</a:t>
            </a:fld>
            <a:endParaRPr lang="de-DE"/>
          </a:p>
        </p:txBody>
      </p:sp>
      <p:sp>
        <p:nvSpPr>
          <p:cNvPr id="3" name="Fußzeilenplatzhalter 4">
            <a:extLst>
              <a:ext uri="{FF2B5EF4-FFF2-40B4-BE49-F238E27FC236}">
                <a16:creationId xmlns:a16="http://schemas.microsoft.com/office/drawing/2014/main" id="{7A29D111-5200-4080-B351-B14F243035C7}"/>
              </a:ext>
            </a:extLst>
          </p:cNvPr>
          <p:cNvSpPr>
            <a:spLocks noGrp="1"/>
          </p:cNvSpPr>
          <p:nvPr>
            <p:ph type="ftr" sz="quarter" idx="11"/>
          </p:nvPr>
        </p:nvSpPr>
        <p:spPr/>
        <p:txBody>
          <a:bodyPr/>
          <a:lstStyle>
            <a:lvl1pPr>
              <a:defRPr/>
            </a:lvl1pPr>
          </a:lstStyle>
          <a:p>
            <a:pPr>
              <a:defRPr/>
            </a:pPr>
            <a:endParaRPr lang="de-DE"/>
          </a:p>
        </p:txBody>
      </p:sp>
      <p:sp>
        <p:nvSpPr>
          <p:cNvPr id="4" name="Foliennummernplatzhalter 5">
            <a:extLst>
              <a:ext uri="{FF2B5EF4-FFF2-40B4-BE49-F238E27FC236}">
                <a16:creationId xmlns:a16="http://schemas.microsoft.com/office/drawing/2014/main" id="{321F86B3-F6F6-4206-8B42-7409D6BEFAF1}"/>
              </a:ext>
            </a:extLst>
          </p:cNvPr>
          <p:cNvSpPr>
            <a:spLocks noGrp="1"/>
          </p:cNvSpPr>
          <p:nvPr>
            <p:ph type="sldNum" sz="quarter" idx="12"/>
          </p:nvPr>
        </p:nvSpPr>
        <p:spPr/>
        <p:txBody>
          <a:bodyPr/>
          <a:lstStyle>
            <a:lvl1pPr>
              <a:defRPr/>
            </a:lvl1pPr>
          </a:lstStyle>
          <a:p>
            <a:pPr>
              <a:defRPr/>
            </a:pPr>
            <a:fld id="{F7F05F52-A876-4DB7-ACBC-3D015F214BDC}" type="slidenum">
              <a:rPr lang="de-DE" altLang="de-DE"/>
              <a:pPr>
                <a:defRPr/>
              </a:pPr>
              <a:t>‹Nr.›</a:t>
            </a:fld>
            <a:endParaRPr lang="de-DE" altLang="de-DE"/>
          </a:p>
        </p:txBody>
      </p:sp>
    </p:spTree>
    <p:extLst>
      <p:ext uri="{BB962C8B-B14F-4D97-AF65-F5344CB8AC3E}">
        <p14:creationId xmlns:p14="http://schemas.microsoft.com/office/powerpoint/2010/main" val="1391021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6C8132C6-CC68-4396-9736-D5BA745CA742}"/>
              </a:ext>
            </a:extLst>
          </p:cNvPr>
          <p:cNvSpPr>
            <a:spLocks noGrp="1"/>
          </p:cNvSpPr>
          <p:nvPr>
            <p:ph type="dt" sz="half" idx="10"/>
          </p:nvPr>
        </p:nvSpPr>
        <p:spPr/>
        <p:txBody>
          <a:bodyPr/>
          <a:lstStyle>
            <a:lvl1pPr>
              <a:defRPr/>
            </a:lvl1pPr>
          </a:lstStyle>
          <a:p>
            <a:pPr>
              <a:defRPr/>
            </a:pPr>
            <a:fld id="{A92F5FD9-9682-4165-AF32-53A80C18B80F}" type="datetimeFigureOut">
              <a:rPr lang="de-DE"/>
              <a:pPr>
                <a:defRPr/>
              </a:pPr>
              <a:t>09.04.2024</a:t>
            </a:fld>
            <a:endParaRPr lang="de-DE"/>
          </a:p>
        </p:txBody>
      </p:sp>
      <p:sp>
        <p:nvSpPr>
          <p:cNvPr id="6" name="Fußzeilenplatzhalter 4">
            <a:extLst>
              <a:ext uri="{FF2B5EF4-FFF2-40B4-BE49-F238E27FC236}">
                <a16:creationId xmlns:a16="http://schemas.microsoft.com/office/drawing/2014/main" id="{F806D820-D71D-45FD-97C7-B3FE2E404B7E}"/>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75B27E89-1119-475A-82DC-FB5313CE6CC2}"/>
              </a:ext>
            </a:extLst>
          </p:cNvPr>
          <p:cNvSpPr>
            <a:spLocks noGrp="1"/>
          </p:cNvSpPr>
          <p:nvPr>
            <p:ph type="sldNum" sz="quarter" idx="12"/>
          </p:nvPr>
        </p:nvSpPr>
        <p:spPr/>
        <p:txBody>
          <a:bodyPr/>
          <a:lstStyle>
            <a:lvl1pPr>
              <a:defRPr/>
            </a:lvl1pPr>
          </a:lstStyle>
          <a:p>
            <a:pPr>
              <a:defRPr/>
            </a:pPr>
            <a:fld id="{DE7F9361-705C-4347-8CD0-8589F086D5CD}" type="slidenum">
              <a:rPr lang="de-DE" altLang="de-DE"/>
              <a:pPr>
                <a:defRPr/>
              </a:pPr>
              <a:t>‹Nr.›</a:t>
            </a:fld>
            <a:endParaRPr lang="de-DE" altLang="de-DE"/>
          </a:p>
        </p:txBody>
      </p:sp>
    </p:spTree>
    <p:extLst>
      <p:ext uri="{BB962C8B-B14F-4D97-AF65-F5344CB8AC3E}">
        <p14:creationId xmlns:p14="http://schemas.microsoft.com/office/powerpoint/2010/main" val="3902666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dirty="0"/>
              <a:t>Titelmasterformat durch Klicken bearbeiten</a:t>
            </a:r>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2F43292E-971B-447D-8785-3AC459CBEF3F}"/>
              </a:ext>
            </a:extLst>
          </p:cNvPr>
          <p:cNvSpPr>
            <a:spLocks noGrp="1"/>
          </p:cNvSpPr>
          <p:nvPr>
            <p:ph type="dt" sz="half" idx="10"/>
          </p:nvPr>
        </p:nvSpPr>
        <p:spPr/>
        <p:txBody>
          <a:bodyPr/>
          <a:lstStyle>
            <a:lvl1pPr>
              <a:defRPr/>
            </a:lvl1pPr>
          </a:lstStyle>
          <a:p>
            <a:pPr>
              <a:defRPr/>
            </a:pPr>
            <a:fld id="{A92F5FD9-9682-4165-AF32-53A80C18B80F}" type="datetimeFigureOut">
              <a:rPr lang="de-DE"/>
              <a:pPr>
                <a:defRPr/>
              </a:pPr>
              <a:t>09.04.2024</a:t>
            </a:fld>
            <a:endParaRPr lang="de-DE"/>
          </a:p>
        </p:txBody>
      </p:sp>
      <p:sp>
        <p:nvSpPr>
          <p:cNvPr id="6" name="Fußzeilenplatzhalter 4">
            <a:extLst>
              <a:ext uri="{FF2B5EF4-FFF2-40B4-BE49-F238E27FC236}">
                <a16:creationId xmlns:a16="http://schemas.microsoft.com/office/drawing/2014/main" id="{BDA6F1B0-CC06-4EE6-A412-56BB3AAE8085}"/>
              </a:ext>
            </a:extLst>
          </p:cNvPr>
          <p:cNvSpPr>
            <a:spLocks noGrp="1"/>
          </p:cNvSpPr>
          <p:nvPr>
            <p:ph type="ftr" sz="quarter" idx="11"/>
          </p:nvPr>
        </p:nvSpPr>
        <p:spPr/>
        <p:txBody>
          <a:bodyPr/>
          <a:lstStyle>
            <a:lvl1pPr>
              <a:defRPr/>
            </a:lvl1pPr>
          </a:lstStyle>
          <a:p>
            <a:pPr>
              <a:defRPr/>
            </a:pPr>
            <a:endParaRPr lang="de-DE"/>
          </a:p>
        </p:txBody>
      </p:sp>
      <p:sp>
        <p:nvSpPr>
          <p:cNvPr id="7" name="Foliennummernplatzhalter 5">
            <a:extLst>
              <a:ext uri="{FF2B5EF4-FFF2-40B4-BE49-F238E27FC236}">
                <a16:creationId xmlns:a16="http://schemas.microsoft.com/office/drawing/2014/main" id="{D0EDB939-233D-44B5-8DD2-4665264DBD17}"/>
              </a:ext>
            </a:extLst>
          </p:cNvPr>
          <p:cNvSpPr>
            <a:spLocks noGrp="1"/>
          </p:cNvSpPr>
          <p:nvPr>
            <p:ph type="sldNum" sz="quarter" idx="12"/>
          </p:nvPr>
        </p:nvSpPr>
        <p:spPr/>
        <p:txBody>
          <a:bodyPr/>
          <a:lstStyle>
            <a:lvl1pPr>
              <a:defRPr/>
            </a:lvl1pPr>
          </a:lstStyle>
          <a:p>
            <a:pPr>
              <a:defRPr/>
            </a:pPr>
            <a:fld id="{8086AE91-B0A6-43F9-ADEF-DFD69DB470F8}" type="slidenum">
              <a:rPr lang="de-DE" altLang="de-DE"/>
              <a:pPr>
                <a:defRPr/>
              </a:pPr>
              <a:t>‹Nr.›</a:t>
            </a:fld>
            <a:endParaRPr lang="de-DE" altLang="de-DE"/>
          </a:p>
        </p:txBody>
      </p:sp>
    </p:spTree>
    <p:extLst>
      <p:ext uri="{BB962C8B-B14F-4D97-AF65-F5344CB8AC3E}">
        <p14:creationId xmlns:p14="http://schemas.microsoft.com/office/powerpoint/2010/main" val="225005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Zwei Bilder mit Text">
    <p:bg>
      <p:bgPr>
        <a:solidFill>
          <a:schemeClr val="accent3"/>
        </a:solidFill>
        <a:effectLst/>
      </p:bgPr>
    </p:bg>
    <p:spTree>
      <p:nvGrpSpPr>
        <p:cNvPr id="1" name=""/>
        <p:cNvGrpSpPr/>
        <p:nvPr/>
      </p:nvGrpSpPr>
      <p:grpSpPr>
        <a:xfrm>
          <a:off x="0" y="0"/>
          <a:ext cx="0" cy="0"/>
          <a:chOff x="0" y="0"/>
          <a:chExt cx="0" cy="0"/>
        </a:xfrm>
      </p:grpSpPr>
      <p:sp>
        <p:nvSpPr>
          <p:cNvPr id="22" name="Bildplatzhalter 5">
            <a:extLst>
              <a:ext uri="{FF2B5EF4-FFF2-40B4-BE49-F238E27FC236}">
                <a16:creationId xmlns:a16="http://schemas.microsoft.com/office/drawing/2014/main" id="{5508CACA-AEAD-4876-BAEB-48432E6E71D9}"/>
              </a:ext>
            </a:extLst>
          </p:cNvPr>
          <p:cNvSpPr>
            <a:spLocks noGrp="1"/>
          </p:cNvSpPr>
          <p:nvPr>
            <p:ph type="pic" sz="quarter" idx="20" hasCustomPrompt="1"/>
          </p:nvPr>
        </p:nvSpPr>
        <p:spPr>
          <a:xfrm>
            <a:off x="360001" y="1081564"/>
            <a:ext cx="5554800" cy="3731872"/>
          </a:xfrm>
          <a:prstGeom prst="rect">
            <a:avLst/>
          </a:prstGeom>
          <a:pattFill prst="pct5">
            <a:fgClr>
              <a:schemeClr val="accent2"/>
            </a:fgClr>
            <a:bgClr>
              <a:schemeClr val="bg1"/>
            </a:bgClr>
          </a:pattFill>
        </p:spPr>
        <p:txBody>
          <a:bodyPr lIns="0" tIns="0" rIns="0" bIns="0" anchor="ctr" anchorCtr="1"/>
          <a:lstStyle>
            <a:lvl1pPr>
              <a:defRPr lang="de-DE" dirty="0"/>
            </a:lvl1pPr>
          </a:lstStyle>
          <a:p>
            <a:r>
              <a:rPr lang="de-DE" dirty="0"/>
              <a:t>Hier Bild einfügen</a:t>
            </a:r>
          </a:p>
        </p:txBody>
      </p:sp>
      <p:sp>
        <p:nvSpPr>
          <p:cNvPr id="50" name="Textplatzhalter 2">
            <a:extLst>
              <a:ext uri="{FF2B5EF4-FFF2-40B4-BE49-F238E27FC236}">
                <a16:creationId xmlns:a16="http://schemas.microsoft.com/office/drawing/2014/main" id="{49CAA0BB-F99D-435E-8F5A-60302EA6BC71}"/>
              </a:ext>
            </a:extLst>
          </p:cNvPr>
          <p:cNvSpPr>
            <a:spLocks noGrp="1"/>
          </p:cNvSpPr>
          <p:nvPr>
            <p:ph type="body" sz="quarter" idx="13" hasCustomPrompt="1"/>
          </p:nvPr>
        </p:nvSpPr>
        <p:spPr>
          <a:xfrm>
            <a:off x="360000" y="4813436"/>
            <a:ext cx="5554797" cy="1684564"/>
          </a:xfrm>
          <a:prstGeom prst="rect">
            <a:avLst/>
          </a:prstGeom>
          <a:solidFill>
            <a:srgbClr val="FFFFFF">
              <a:alpha val="60000"/>
            </a:srgbClr>
          </a:solidFill>
        </p:spPr>
        <p:txBody>
          <a:bodyPr lIns="180000" tIns="180000" rIns="180000" bIns="270000">
            <a:normAutofit/>
          </a:bodyPr>
          <a:lstStyle>
            <a:lvl1pPr>
              <a:defRPr>
                <a:latin typeface="+mn-lt"/>
              </a:defRPr>
            </a:lvl1pPr>
          </a:lstStyle>
          <a:p>
            <a:pPr lvl="0"/>
            <a:r>
              <a:rPr lang="de-DE" dirty="0"/>
              <a:t>Text 1</a:t>
            </a:r>
          </a:p>
        </p:txBody>
      </p:sp>
      <p:sp>
        <p:nvSpPr>
          <p:cNvPr id="21" name="Textplatzhalter 2">
            <a:extLst>
              <a:ext uri="{FF2B5EF4-FFF2-40B4-BE49-F238E27FC236}">
                <a16:creationId xmlns:a16="http://schemas.microsoft.com/office/drawing/2014/main" id="{8C17AB72-5655-4037-A9B0-C4243AEF8FB1}"/>
              </a:ext>
            </a:extLst>
          </p:cNvPr>
          <p:cNvSpPr>
            <a:spLocks noGrp="1"/>
          </p:cNvSpPr>
          <p:nvPr>
            <p:ph type="body" sz="quarter" idx="22" hasCustomPrompt="1"/>
          </p:nvPr>
        </p:nvSpPr>
        <p:spPr>
          <a:xfrm>
            <a:off x="6277201" y="1081564"/>
            <a:ext cx="5554797" cy="5416436"/>
          </a:xfrm>
          <a:prstGeom prst="rect">
            <a:avLst/>
          </a:prstGeom>
          <a:solidFill>
            <a:srgbClr val="FFFFFF">
              <a:alpha val="60000"/>
            </a:srgbClr>
          </a:solidFill>
        </p:spPr>
        <p:txBody>
          <a:bodyPr lIns="180000" tIns="180000" rIns="180000" bIns="270000">
            <a:normAutofit/>
          </a:bodyPr>
          <a:lstStyle>
            <a:lvl1pPr>
              <a:defRPr/>
            </a:lvl1pPr>
          </a:lstStyle>
          <a:p>
            <a:pPr lvl="0"/>
            <a:r>
              <a:rPr lang="de-DE" dirty="0"/>
              <a:t>Text 2</a:t>
            </a:r>
          </a:p>
        </p:txBody>
      </p:sp>
      <p:sp>
        <p:nvSpPr>
          <p:cNvPr id="23" name="Titelplatzhalter 8">
            <a:extLst>
              <a:ext uri="{FF2B5EF4-FFF2-40B4-BE49-F238E27FC236}">
                <a16:creationId xmlns:a16="http://schemas.microsoft.com/office/drawing/2014/main" id="{A60D0160-C5F1-4790-8A6A-627C6B726142}"/>
              </a:ext>
            </a:extLst>
          </p:cNvPr>
          <p:cNvSpPr>
            <a:spLocks noGrp="1"/>
          </p:cNvSpPr>
          <p:nvPr>
            <p:ph type="title" hasCustomPrompt="1"/>
          </p:nvPr>
        </p:nvSpPr>
        <p:spPr>
          <a:xfrm>
            <a:off x="540975" y="4107828"/>
            <a:ext cx="2733192" cy="523875"/>
          </a:xfrm>
          <a:prstGeom prst="rect">
            <a:avLst/>
          </a:prstGeom>
          <a:solidFill>
            <a:srgbClr val="FFFFFF">
              <a:alpha val="80000"/>
            </a:srgbClr>
          </a:solidFill>
        </p:spPr>
        <p:txBody>
          <a:bodyPr vert="horz" wrap="square" lIns="72000" tIns="72000" rIns="72000" bIns="72000" rtlCol="0" anchor="b" anchorCtr="0">
            <a:normAutofit/>
          </a:bodyPr>
          <a:lstStyle>
            <a:lvl1pPr>
              <a:defRPr sz="2000">
                <a:solidFill>
                  <a:schemeClr val="tx1"/>
                </a:solidFill>
                <a:latin typeface="+mj-lt"/>
              </a:defRPr>
            </a:lvl1pPr>
          </a:lstStyle>
          <a:p>
            <a:r>
              <a:rPr lang="de-DE" dirty="0"/>
              <a:t>Überschrift 1</a:t>
            </a:r>
          </a:p>
        </p:txBody>
      </p:sp>
    </p:spTree>
    <p:extLst>
      <p:ext uri="{BB962C8B-B14F-4D97-AF65-F5344CB8AC3E}">
        <p14:creationId xmlns:p14="http://schemas.microsoft.com/office/powerpoint/2010/main" val="421215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50">
                                            <p:bg/>
                                          </p:spTgt>
                                        </p:tgtEl>
                                        <p:attrNameLst>
                                          <p:attrName>style.visibility</p:attrName>
                                        </p:attrNameLst>
                                      </p:cBhvr>
                                      <p:to>
                                        <p:strVal val="visible"/>
                                      </p:to>
                                    </p:set>
                                    <p:animEffect transition="in" filter="fade">
                                      <p:cBhvr>
                                        <p:cTn id="15" dur="1000"/>
                                        <p:tgtEl>
                                          <p:spTgt spid="50">
                                            <p:bg/>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fade">
                                      <p:cBhvr>
                                        <p:cTn id="18" dur="1000"/>
                                        <p:tgtEl>
                                          <p:spTgt spid="50">
                                            <p:txEl>
                                              <p:pRg st="0" end="0"/>
                                            </p:txEl>
                                          </p:spTgt>
                                        </p:tgtEl>
                                      </p:cBhvr>
                                    </p:animEffect>
                                  </p:childTnLst>
                                </p:cTn>
                              </p:par>
                            </p:childTnLst>
                          </p:cTn>
                        </p:par>
                        <p:par>
                          <p:cTn id="19" fill="hold">
                            <p:stCondLst>
                              <p:cond delay="3500"/>
                            </p:stCondLst>
                            <p:childTnLst>
                              <p:par>
                                <p:cTn id="20" presetID="10" presetClass="entr" presetSubtype="0" fill="hold" grpId="0" nodeType="afterEffect">
                                  <p:stCondLst>
                                    <p:cond delay="500"/>
                                  </p:stCondLst>
                                  <p:childTnLst>
                                    <p:set>
                                      <p:cBhvr>
                                        <p:cTn id="21" dur="1" fill="hold">
                                          <p:stCondLst>
                                            <p:cond delay="0"/>
                                          </p:stCondLst>
                                        </p:cTn>
                                        <p:tgtEl>
                                          <p:spTgt spid="21">
                                            <p:bg/>
                                          </p:spTgt>
                                        </p:tgtEl>
                                        <p:attrNameLst>
                                          <p:attrName>style.visibility</p:attrName>
                                        </p:attrNameLst>
                                      </p:cBhvr>
                                      <p:to>
                                        <p:strVal val="visible"/>
                                      </p:to>
                                    </p:set>
                                    <p:animEffect transition="in" filter="fade">
                                      <p:cBhvr>
                                        <p:cTn id="22" dur="1000"/>
                                        <p:tgtEl>
                                          <p:spTgt spid="21">
                                            <p:bg/>
                                          </p:spTgt>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1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0" grpId="0" uiExpand="1" build="p" animBg="1">
        <p:tmplLst>
          <p:tmpl>
            <p:tnLst>
              <p:par>
                <p:cTn presetID="10" presetClass="entr" presetSubtype="0" fill="hold" nodeType="after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50"/>
                        </p:tgtEl>
                        <p:attrNameLst>
                          <p:attrName>style.visibility</p:attrName>
                        </p:attrNameLst>
                      </p:cBhvr>
                      <p:to>
                        <p:strVal val="visible"/>
                      </p:to>
                    </p:set>
                    <p:animEffect transition="in" filter="fade">
                      <p:cBhvr>
                        <p:cTn dur="1000"/>
                        <p:tgtEl>
                          <p:spTgt spid="50"/>
                        </p:tgtEl>
                      </p:cBhvr>
                    </p:animEffect>
                  </p:childTnLst>
                </p:cTn>
              </p:par>
            </p:tnLst>
          </p:tmpl>
        </p:tmplLst>
      </p:bldP>
      <p:bldP spid="21" grpId="0" uiExpand="1" build="p" animBg="1">
        <p:tmplLst>
          <p:tmpl>
            <p:tnLst>
              <p:par>
                <p:cTn presetID="10" presetClass="entr" presetSubtype="0" fill="hold" nodeType="after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Effect transition="in" filter="fade">
                      <p:cBhvr>
                        <p:cTn dur="1000"/>
                        <p:tgtEl>
                          <p:spTgt spid="21"/>
                        </p:tgtEl>
                      </p:cBhvr>
                    </p:animEffect>
                  </p:childTnLst>
                </p:cTn>
              </p:par>
            </p:tnLst>
          </p:tmpl>
        </p:tmplLst>
      </p:bldP>
      <p:bldP spid="23"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rechts ohne Bild">
    <p:bg>
      <p:bgPr>
        <a:solidFill>
          <a:schemeClr val="accent3"/>
        </a:solidFill>
        <a:effectLst/>
      </p:bgPr>
    </p:bg>
    <p:spTree>
      <p:nvGrpSpPr>
        <p:cNvPr id="1" name=""/>
        <p:cNvGrpSpPr/>
        <p:nvPr/>
      </p:nvGrpSpPr>
      <p:grpSpPr>
        <a:xfrm>
          <a:off x="0" y="0"/>
          <a:ext cx="0" cy="0"/>
          <a:chOff x="0" y="0"/>
          <a:chExt cx="0" cy="0"/>
        </a:xfrm>
      </p:grpSpPr>
      <p:sp>
        <p:nvSpPr>
          <p:cNvPr id="5" name="Titelplatzhalter 8">
            <a:extLst>
              <a:ext uri="{FF2B5EF4-FFF2-40B4-BE49-F238E27FC236}">
                <a16:creationId xmlns:a16="http://schemas.microsoft.com/office/drawing/2014/main" id="{990721EA-C324-4707-AFC9-0C831C6563BC}"/>
              </a:ext>
            </a:extLst>
          </p:cNvPr>
          <p:cNvSpPr>
            <a:spLocks noGrp="1"/>
          </p:cNvSpPr>
          <p:nvPr>
            <p:ph type="title" hasCustomPrompt="1"/>
          </p:nvPr>
        </p:nvSpPr>
        <p:spPr>
          <a:xfrm>
            <a:off x="6095998" y="1342530"/>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
        <p:nvSpPr>
          <p:cNvPr id="6" name="Textplatzhalter 2">
            <a:extLst>
              <a:ext uri="{FF2B5EF4-FFF2-40B4-BE49-F238E27FC236}">
                <a16:creationId xmlns:a16="http://schemas.microsoft.com/office/drawing/2014/main" id="{F7839974-BE3E-4809-A77B-46EC4B1BDBF2}"/>
              </a:ext>
            </a:extLst>
          </p:cNvPr>
          <p:cNvSpPr>
            <a:spLocks noGrp="1"/>
          </p:cNvSpPr>
          <p:nvPr>
            <p:ph type="body" sz="quarter" idx="12" hasCustomPrompt="1"/>
          </p:nvPr>
        </p:nvSpPr>
        <p:spPr>
          <a:xfrm>
            <a:off x="6095999" y="1983600"/>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
        <p:nvSpPr>
          <p:cNvPr id="4" name="Bildplatzhalter 2">
            <a:extLst>
              <a:ext uri="{FF2B5EF4-FFF2-40B4-BE49-F238E27FC236}">
                <a16:creationId xmlns:a16="http://schemas.microsoft.com/office/drawing/2014/main" id="{B4A2F1E1-C031-40A2-9B76-F76598F34C94}"/>
              </a:ext>
            </a:extLst>
          </p:cNvPr>
          <p:cNvSpPr>
            <a:spLocks noGrp="1"/>
          </p:cNvSpPr>
          <p:nvPr>
            <p:ph type="pic" sz="quarter" idx="13"/>
          </p:nvPr>
        </p:nvSpPr>
        <p:spPr>
          <a:xfrm>
            <a:off x="361427" y="1342530"/>
            <a:ext cx="3515390" cy="3927475"/>
          </a:xfrm>
          <a:prstGeom prst="rect">
            <a:avLst/>
          </a:prstGeom>
          <a:pattFill prst="pct5">
            <a:fgClr>
              <a:schemeClr val="accent2"/>
            </a:fgClr>
            <a:bgClr>
              <a:schemeClr val="bg1"/>
            </a:bgClr>
          </a:pattFill>
        </p:spPr>
        <p:txBody>
          <a:bodyPr/>
          <a:lstStyle/>
          <a:p>
            <a:r>
              <a:rPr lang="de-DE"/>
              <a:t>Bild durch Klicken auf Symbol hinzufügen</a:t>
            </a:r>
          </a:p>
        </p:txBody>
      </p:sp>
    </p:spTree>
    <p:extLst>
      <p:ext uri="{BB962C8B-B14F-4D97-AF65-F5344CB8AC3E}">
        <p14:creationId xmlns:p14="http://schemas.microsoft.com/office/powerpoint/2010/main" val="1724695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10" presetClass="entr" presetSubtype="0" fill="hold" grpId="0" nodeType="afterEffect">
                                  <p:stCondLst>
                                    <p:cond delay="7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2250"/>
                            </p:stCondLst>
                            <p:childTnLst>
                              <p:par>
                                <p:cTn id="13" presetID="10" presetClass="entr" presetSubtype="0" fill="hold" grpId="0" nodeType="after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750"/>
                                        <p:tgtEl>
                                          <p:spTgt spid="6">
                                            <p:bg/>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tmplLst>
          <p:tmpl>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750"/>
                        <p:tgtEl>
                          <p:spTgt spid="6"/>
                        </p:tgtEl>
                      </p:cBhvr>
                    </p:animEffect>
                  </p:childTnLst>
                </p:cTn>
              </p:par>
            </p:tnLst>
          </p:tmpl>
        </p:tmplLst>
      </p:bldP>
      <p:bldP spid="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links ohne Bild">
    <p:bg>
      <p:bgPr>
        <a:solidFill>
          <a:schemeClr val="accent3"/>
        </a:solidFill>
        <a:effectLst/>
      </p:bgPr>
    </p:bg>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7EE1C60C-F9C5-4594-BBFA-F27AC34A1A57}"/>
              </a:ext>
            </a:extLst>
          </p:cNvPr>
          <p:cNvSpPr>
            <a:spLocks noGrp="1"/>
          </p:cNvSpPr>
          <p:nvPr>
            <p:ph type="body" sz="quarter" idx="12" hasCustomPrompt="1"/>
          </p:nvPr>
        </p:nvSpPr>
        <p:spPr>
          <a:xfrm>
            <a:off x="361426" y="1977015"/>
            <a:ext cx="5734574" cy="703694"/>
          </a:xfrm>
          <a:prstGeom prst="rect">
            <a:avLst/>
          </a:prstGeom>
          <a:solidFill>
            <a:srgbClr val="FFFFFF">
              <a:alpha val="60000"/>
            </a:srgbClr>
          </a:solidFill>
        </p:spPr>
        <p:txBody>
          <a:bodyPr wrap="square" lIns="360000" tIns="180000" rIns="180000" bIns="270000" anchor="t" anchorCtr="0">
            <a:spAutoFit/>
          </a:bodyPr>
          <a:lstStyle>
            <a:lvl1pPr>
              <a:defRPr>
                <a:latin typeface="+mn-lt"/>
              </a:defRPr>
            </a:lvl1pPr>
          </a:lstStyle>
          <a:p>
            <a:pPr lvl="0"/>
            <a:r>
              <a:rPr lang="de-DE" dirty="0"/>
              <a:t>Text</a:t>
            </a:r>
          </a:p>
        </p:txBody>
      </p:sp>
      <p:sp>
        <p:nvSpPr>
          <p:cNvPr id="6" name="Titelplatzhalter 8">
            <a:extLst>
              <a:ext uri="{FF2B5EF4-FFF2-40B4-BE49-F238E27FC236}">
                <a16:creationId xmlns:a16="http://schemas.microsoft.com/office/drawing/2014/main" id="{CC946939-C38A-4E44-B62D-4A85398AE7F8}"/>
              </a:ext>
            </a:extLst>
          </p:cNvPr>
          <p:cNvSpPr>
            <a:spLocks noGrp="1"/>
          </p:cNvSpPr>
          <p:nvPr>
            <p:ph type="title" hasCustomPrompt="1"/>
          </p:nvPr>
        </p:nvSpPr>
        <p:spPr>
          <a:xfrm>
            <a:off x="361426" y="1335603"/>
            <a:ext cx="5734575" cy="641412"/>
          </a:xfrm>
          <a:prstGeom prst="rect">
            <a:avLst/>
          </a:prstGeom>
          <a:solidFill>
            <a:srgbClr val="FFFFFF">
              <a:alpha val="80000"/>
            </a:srgbClr>
          </a:solidFill>
        </p:spPr>
        <p:txBody>
          <a:bodyPr vert="horz" wrap="square" lIns="360000" tIns="180000" rIns="180000" bIns="180000" rtlCol="0" anchor="b" anchorCtr="0">
            <a:spAutoFit/>
          </a:bodyPr>
          <a:lstStyle>
            <a:lvl1pPr>
              <a:defRPr sz="2000">
                <a:solidFill>
                  <a:schemeClr val="tx1"/>
                </a:solidFill>
                <a:latin typeface="+mj-lt"/>
              </a:defRPr>
            </a:lvl1pPr>
          </a:lstStyle>
          <a:p>
            <a:r>
              <a:rPr lang="de-DE" dirty="0"/>
              <a:t>Überschrift</a:t>
            </a:r>
          </a:p>
        </p:txBody>
      </p:sp>
      <p:sp>
        <p:nvSpPr>
          <p:cNvPr id="7" name="Bildplatzhalter 2">
            <a:extLst>
              <a:ext uri="{FF2B5EF4-FFF2-40B4-BE49-F238E27FC236}">
                <a16:creationId xmlns:a16="http://schemas.microsoft.com/office/drawing/2014/main" id="{F0548ECD-A6DE-4906-9F07-4317936989D3}"/>
              </a:ext>
            </a:extLst>
          </p:cNvPr>
          <p:cNvSpPr>
            <a:spLocks noGrp="1"/>
          </p:cNvSpPr>
          <p:nvPr>
            <p:ph type="pic" sz="quarter" idx="14"/>
          </p:nvPr>
        </p:nvSpPr>
        <p:spPr>
          <a:xfrm>
            <a:off x="8315184" y="1335603"/>
            <a:ext cx="3515390" cy="3927475"/>
          </a:xfrm>
          <a:prstGeom prst="rect">
            <a:avLst/>
          </a:prstGeom>
          <a:pattFill prst="pct5">
            <a:fgClr>
              <a:schemeClr val="accent2"/>
            </a:fgClr>
            <a:bgClr>
              <a:schemeClr val="bg1"/>
            </a:bgClr>
          </a:pattFill>
        </p:spPr>
        <p:txBody>
          <a:bodyPr/>
          <a:lstStyle>
            <a:lvl1pPr>
              <a:defRPr>
                <a:latin typeface="+mn-lt"/>
              </a:defRPr>
            </a:lvl1pPr>
          </a:lstStyle>
          <a:p>
            <a:r>
              <a:rPr lang="de-DE" dirty="0"/>
              <a:t>Bild durch Klicken auf Symbol hinzufügen</a:t>
            </a:r>
          </a:p>
        </p:txBody>
      </p:sp>
    </p:spTree>
    <p:extLst>
      <p:ext uri="{BB962C8B-B14F-4D97-AF65-F5344CB8AC3E}">
        <p14:creationId xmlns:p14="http://schemas.microsoft.com/office/powerpoint/2010/main" val="1011840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fade">
                                      <p:cBhvr>
                                        <p:cTn id="15" dur="750"/>
                                        <p:tgtEl>
                                          <p:spTgt spid="5">
                                            <p:bg/>
                                          </p:spTgt>
                                        </p:tgtEl>
                                      </p:cBhvr>
                                    </p:animEffect>
                                  </p:childTnLst>
                                </p:cTn>
                              </p:par>
                            </p:childTnLst>
                          </p:cTn>
                        </p:par>
                        <p:par>
                          <p:cTn id="16" fill="hold">
                            <p:stCondLst>
                              <p:cond delay="2750"/>
                            </p:stCondLst>
                            <p:childTnLst>
                              <p:par>
                                <p:cTn id="17" presetID="10" presetClass="entr" presetSubtype="0"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Lst>
      </p:bldP>
      <p:bldP spid="6" grpId="0" animBg="1"/>
      <p:bldP spid="7"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1.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11" name="Datumsplatzhalter 10">
            <a:extLst>
              <a:ext uri="{FF2B5EF4-FFF2-40B4-BE49-F238E27FC236}">
                <a16:creationId xmlns:a16="http://schemas.microsoft.com/office/drawing/2014/main" id="{3291B900-AACE-4BA3-ADA2-0E0677641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5E2CC2-4DDD-4650-BFD0-C2554A87DCE3}" type="datetimeFigureOut">
              <a:rPr lang="de-DE" smtClean="0"/>
              <a:t>09.04.2024</a:t>
            </a:fld>
            <a:endParaRPr lang="de-DE" dirty="0"/>
          </a:p>
        </p:txBody>
      </p:sp>
      <p:sp>
        <p:nvSpPr>
          <p:cNvPr id="12" name="Fußzeilenplatzhalter 11">
            <a:extLst>
              <a:ext uri="{FF2B5EF4-FFF2-40B4-BE49-F238E27FC236}">
                <a16:creationId xmlns:a16="http://schemas.microsoft.com/office/drawing/2014/main" id="{BF3F9736-A7B0-4150-B81D-E0AEA8BB2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13" name="Foliennummernplatzhalter 12">
            <a:extLst>
              <a:ext uri="{FF2B5EF4-FFF2-40B4-BE49-F238E27FC236}">
                <a16:creationId xmlns:a16="http://schemas.microsoft.com/office/drawing/2014/main" id="{1D2DEBFD-28E3-44F2-A9B3-E23D11666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3AFA7-7099-488F-B357-268C2C8AE136}" type="slidenum">
              <a:rPr lang="de-DE" smtClean="0"/>
              <a:t>‹Nr.›</a:t>
            </a:fld>
            <a:endParaRPr lang="de-DE" dirty="0"/>
          </a:p>
        </p:txBody>
      </p:sp>
      <p:pic>
        <p:nvPicPr>
          <p:cNvPr id="7" name="Grafik 6">
            <a:extLst>
              <a:ext uri="{FF2B5EF4-FFF2-40B4-BE49-F238E27FC236}">
                <a16:creationId xmlns:a16="http://schemas.microsoft.com/office/drawing/2014/main" id="{82622B44-E778-4418-AA31-F416B357BFF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60000" y="379457"/>
            <a:ext cx="2372766" cy="420875"/>
          </a:xfrm>
          <a:prstGeom prst="rect">
            <a:avLst/>
          </a:prstGeom>
        </p:spPr>
      </p:pic>
      <p:sp>
        <p:nvSpPr>
          <p:cNvPr id="8" name="Textfeld 7">
            <a:extLst>
              <a:ext uri="{FF2B5EF4-FFF2-40B4-BE49-F238E27FC236}">
                <a16:creationId xmlns:a16="http://schemas.microsoft.com/office/drawing/2014/main" id="{756ECD29-9154-4079-847F-97142118916F}"/>
              </a:ext>
            </a:extLst>
          </p:cNvPr>
          <p:cNvSpPr txBox="1"/>
          <p:nvPr/>
        </p:nvSpPr>
        <p:spPr>
          <a:xfrm>
            <a:off x="8410574" y="360000"/>
            <a:ext cx="3420000" cy="523220"/>
          </a:xfrm>
          <a:prstGeom prst="rect">
            <a:avLst/>
          </a:prstGeom>
          <a:noFill/>
        </p:spPr>
        <p:txBody>
          <a:bodyPr wrap="square" rIns="0" rtlCol="0">
            <a:spAutoFit/>
          </a:bodyPr>
          <a:lstStyle/>
          <a:p>
            <a:pPr algn="r"/>
            <a:r>
              <a:rPr lang="de-DE" sz="1400" b="1" dirty="0">
                <a:solidFill>
                  <a:schemeClr val="bg1"/>
                </a:solidFill>
                <a:latin typeface="+mj-lt"/>
              </a:rPr>
              <a:t>Philosophische Fakultät</a:t>
            </a:r>
          </a:p>
          <a:p>
            <a:pPr algn="r"/>
            <a:r>
              <a:rPr lang="de-DE" sz="1400" dirty="0">
                <a:solidFill>
                  <a:schemeClr val="bg1"/>
                </a:solidFill>
                <a:latin typeface="+mj-lt"/>
              </a:rPr>
              <a:t>Studiendekanat</a:t>
            </a:r>
          </a:p>
        </p:txBody>
      </p:sp>
    </p:spTree>
    <p:extLst>
      <p:ext uri="{BB962C8B-B14F-4D97-AF65-F5344CB8AC3E}">
        <p14:creationId xmlns:p14="http://schemas.microsoft.com/office/powerpoint/2010/main" val="2212960761"/>
      </p:ext>
    </p:extLst>
  </p:cSld>
  <p:clrMap bg1="lt1" tx1="dk1" bg2="lt2" tx2="dk2" accent1="accent1" accent2="accent2" accent3="accent3" accent4="accent4" accent5="accent5" accent6="accent6" hlink="hlink" folHlink="folHlink"/>
  <p:sldLayoutIdLst>
    <p:sldLayoutId id="2147483695" r:id="rId1"/>
    <p:sldLayoutId id="2147483798" r:id="rId2"/>
    <p:sldLayoutId id="2147483696" r:id="rId3"/>
    <p:sldLayoutId id="2147483697" r:id="rId4"/>
    <p:sldLayoutId id="2147483799" r:id="rId5"/>
    <p:sldLayoutId id="2147483698" r:id="rId6"/>
    <p:sldLayoutId id="2147483753" r:id="rId7"/>
    <p:sldLayoutId id="2147483699" r:id="rId8"/>
    <p:sldLayoutId id="2147483700" r:id="rId9"/>
    <p:sldLayoutId id="2147483701" r:id="rId10"/>
    <p:sldLayoutId id="2147483702" r:id="rId11"/>
    <p:sldLayoutId id="2147483734"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Zapf Humanist 601 Ultra"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1" name="Datumsplatzhalter 10">
            <a:extLst>
              <a:ext uri="{FF2B5EF4-FFF2-40B4-BE49-F238E27FC236}">
                <a16:creationId xmlns:a16="http://schemas.microsoft.com/office/drawing/2014/main" id="{3291B900-AACE-4BA3-ADA2-0E0677641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5E2CC2-4DDD-4650-BFD0-C2554A87DCE3}" type="datetimeFigureOut">
              <a:rPr lang="de-DE" smtClean="0"/>
              <a:t>09.04.2024</a:t>
            </a:fld>
            <a:endParaRPr lang="de-DE" dirty="0"/>
          </a:p>
        </p:txBody>
      </p:sp>
      <p:sp>
        <p:nvSpPr>
          <p:cNvPr id="12" name="Fußzeilenplatzhalter 11">
            <a:extLst>
              <a:ext uri="{FF2B5EF4-FFF2-40B4-BE49-F238E27FC236}">
                <a16:creationId xmlns:a16="http://schemas.microsoft.com/office/drawing/2014/main" id="{BF3F9736-A7B0-4150-B81D-E0AEA8BB2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13" name="Foliennummernplatzhalter 12">
            <a:extLst>
              <a:ext uri="{FF2B5EF4-FFF2-40B4-BE49-F238E27FC236}">
                <a16:creationId xmlns:a16="http://schemas.microsoft.com/office/drawing/2014/main" id="{1D2DEBFD-28E3-44F2-A9B3-E23D11666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3AFA7-7099-488F-B357-268C2C8AE136}" type="slidenum">
              <a:rPr lang="de-DE" smtClean="0"/>
              <a:t>‹Nr.›</a:t>
            </a:fld>
            <a:endParaRPr lang="de-DE" dirty="0"/>
          </a:p>
        </p:txBody>
      </p:sp>
      <p:pic>
        <p:nvPicPr>
          <p:cNvPr id="7" name="Grafik 6">
            <a:extLst>
              <a:ext uri="{FF2B5EF4-FFF2-40B4-BE49-F238E27FC236}">
                <a16:creationId xmlns:a16="http://schemas.microsoft.com/office/drawing/2014/main" id="{82622B44-E778-4418-AA31-F416B357BFF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60000" y="379457"/>
            <a:ext cx="2372766" cy="420875"/>
          </a:xfrm>
          <a:prstGeom prst="rect">
            <a:avLst/>
          </a:prstGeom>
        </p:spPr>
      </p:pic>
      <p:sp>
        <p:nvSpPr>
          <p:cNvPr id="8" name="Textfeld 7">
            <a:extLst>
              <a:ext uri="{FF2B5EF4-FFF2-40B4-BE49-F238E27FC236}">
                <a16:creationId xmlns:a16="http://schemas.microsoft.com/office/drawing/2014/main" id="{756ECD29-9154-4079-847F-97142118916F}"/>
              </a:ext>
            </a:extLst>
          </p:cNvPr>
          <p:cNvSpPr txBox="1"/>
          <p:nvPr/>
        </p:nvSpPr>
        <p:spPr>
          <a:xfrm>
            <a:off x="8410574" y="360000"/>
            <a:ext cx="3420000" cy="523220"/>
          </a:xfrm>
          <a:prstGeom prst="rect">
            <a:avLst/>
          </a:prstGeom>
          <a:noFill/>
        </p:spPr>
        <p:txBody>
          <a:bodyPr wrap="square" rIns="0" rtlCol="0">
            <a:spAutoFit/>
          </a:bodyPr>
          <a:lstStyle/>
          <a:p>
            <a:pPr algn="r"/>
            <a:r>
              <a:rPr lang="de-DE" sz="1400" b="1" baseline="0" dirty="0">
                <a:solidFill>
                  <a:schemeClr val="bg1"/>
                </a:solidFill>
                <a:latin typeface="ZapfHumnst Dm BT" panose="020B0602050508020304" pitchFamily="34" charset="0"/>
              </a:rPr>
              <a:t>Philosophische Fakultät</a:t>
            </a:r>
          </a:p>
          <a:p>
            <a:pPr algn="r"/>
            <a:r>
              <a:rPr lang="de-DE" sz="1400" baseline="0" dirty="0">
                <a:solidFill>
                  <a:schemeClr val="bg1"/>
                </a:solidFill>
                <a:latin typeface="ZapfHumnst Dm BT" panose="020B0602050508020304" pitchFamily="34" charset="0"/>
              </a:rPr>
              <a:t>Studiendekanat</a:t>
            </a:r>
          </a:p>
        </p:txBody>
      </p:sp>
    </p:spTree>
    <p:extLst>
      <p:ext uri="{BB962C8B-B14F-4D97-AF65-F5344CB8AC3E}">
        <p14:creationId xmlns:p14="http://schemas.microsoft.com/office/powerpoint/2010/main" val="275721415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Zapf Humanist 601 Ultra"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3306A"/>
        </a:solidFill>
        <a:effectLst/>
      </p:bgPr>
    </p:bg>
    <p:spTree>
      <p:nvGrpSpPr>
        <p:cNvPr id="1" name=""/>
        <p:cNvGrpSpPr/>
        <p:nvPr/>
      </p:nvGrpSpPr>
      <p:grpSpPr>
        <a:xfrm>
          <a:off x="0" y="0"/>
          <a:ext cx="0" cy="0"/>
          <a:chOff x="0" y="0"/>
          <a:chExt cx="0" cy="0"/>
        </a:xfrm>
      </p:grpSpPr>
      <p:sp>
        <p:nvSpPr>
          <p:cNvPr id="11" name="Datumsplatzhalter 10">
            <a:extLst>
              <a:ext uri="{FF2B5EF4-FFF2-40B4-BE49-F238E27FC236}">
                <a16:creationId xmlns:a16="http://schemas.microsoft.com/office/drawing/2014/main" id="{3291B900-AACE-4BA3-ADA2-0E0677641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5E2CC2-4DDD-4650-BFD0-C2554A87DCE3}" type="datetimeFigureOut">
              <a:rPr lang="de-DE" smtClean="0"/>
              <a:t>09.04.2024</a:t>
            </a:fld>
            <a:endParaRPr lang="de-DE" dirty="0"/>
          </a:p>
        </p:txBody>
      </p:sp>
      <p:sp>
        <p:nvSpPr>
          <p:cNvPr id="12" name="Fußzeilenplatzhalter 11">
            <a:extLst>
              <a:ext uri="{FF2B5EF4-FFF2-40B4-BE49-F238E27FC236}">
                <a16:creationId xmlns:a16="http://schemas.microsoft.com/office/drawing/2014/main" id="{BF3F9736-A7B0-4150-B81D-E0AEA8BB2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13" name="Foliennummernplatzhalter 12">
            <a:extLst>
              <a:ext uri="{FF2B5EF4-FFF2-40B4-BE49-F238E27FC236}">
                <a16:creationId xmlns:a16="http://schemas.microsoft.com/office/drawing/2014/main" id="{1D2DEBFD-28E3-44F2-A9B3-E23D11666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3AFA7-7099-488F-B357-268C2C8AE136}" type="slidenum">
              <a:rPr lang="de-DE" smtClean="0"/>
              <a:t>‹Nr.›</a:t>
            </a:fld>
            <a:endParaRPr lang="de-DE" dirty="0"/>
          </a:p>
        </p:txBody>
      </p:sp>
      <p:pic>
        <p:nvPicPr>
          <p:cNvPr id="7" name="Grafik 6">
            <a:extLst>
              <a:ext uri="{FF2B5EF4-FFF2-40B4-BE49-F238E27FC236}">
                <a16:creationId xmlns:a16="http://schemas.microsoft.com/office/drawing/2014/main" id="{82622B44-E778-4418-AA31-F416B357BFF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60000" y="379457"/>
            <a:ext cx="2372766" cy="420875"/>
          </a:xfrm>
          <a:prstGeom prst="rect">
            <a:avLst/>
          </a:prstGeom>
        </p:spPr>
      </p:pic>
      <p:sp>
        <p:nvSpPr>
          <p:cNvPr id="8" name="Textfeld 7">
            <a:extLst>
              <a:ext uri="{FF2B5EF4-FFF2-40B4-BE49-F238E27FC236}">
                <a16:creationId xmlns:a16="http://schemas.microsoft.com/office/drawing/2014/main" id="{756ECD29-9154-4079-847F-97142118916F}"/>
              </a:ext>
            </a:extLst>
          </p:cNvPr>
          <p:cNvSpPr txBox="1"/>
          <p:nvPr/>
        </p:nvSpPr>
        <p:spPr>
          <a:xfrm>
            <a:off x="8410574" y="360000"/>
            <a:ext cx="3420000" cy="523220"/>
          </a:xfrm>
          <a:prstGeom prst="rect">
            <a:avLst/>
          </a:prstGeom>
          <a:noFill/>
        </p:spPr>
        <p:txBody>
          <a:bodyPr wrap="square" rIns="0" rtlCol="0">
            <a:spAutoFit/>
          </a:bodyPr>
          <a:lstStyle/>
          <a:p>
            <a:pPr algn="r"/>
            <a:r>
              <a:rPr lang="de-DE" sz="1400" b="1" dirty="0">
                <a:solidFill>
                  <a:schemeClr val="bg1"/>
                </a:solidFill>
                <a:latin typeface="+mj-lt"/>
              </a:rPr>
              <a:t>Philosophische Fakultät</a:t>
            </a:r>
          </a:p>
          <a:p>
            <a:pPr algn="r"/>
            <a:r>
              <a:rPr lang="de-DE" sz="1400" dirty="0">
                <a:solidFill>
                  <a:schemeClr val="bg1"/>
                </a:solidFill>
                <a:latin typeface="+mj-lt"/>
              </a:rPr>
              <a:t>Studiendekanat</a:t>
            </a:r>
          </a:p>
        </p:txBody>
      </p:sp>
    </p:spTree>
    <p:extLst>
      <p:ext uri="{BB962C8B-B14F-4D97-AF65-F5344CB8AC3E}">
        <p14:creationId xmlns:p14="http://schemas.microsoft.com/office/powerpoint/2010/main" val="425709628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Zapf Humanist 601 Ultra"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11" name="Datumsplatzhalter 10">
            <a:extLst>
              <a:ext uri="{FF2B5EF4-FFF2-40B4-BE49-F238E27FC236}">
                <a16:creationId xmlns:a16="http://schemas.microsoft.com/office/drawing/2014/main" id="{3291B900-AACE-4BA3-ADA2-0E0677641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5E2CC2-4DDD-4650-BFD0-C2554A87DCE3}" type="datetimeFigureOut">
              <a:rPr lang="de-DE" smtClean="0"/>
              <a:t>09.04.2024</a:t>
            </a:fld>
            <a:endParaRPr lang="de-DE" dirty="0"/>
          </a:p>
        </p:txBody>
      </p:sp>
      <p:sp>
        <p:nvSpPr>
          <p:cNvPr id="12" name="Fußzeilenplatzhalter 11">
            <a:extLst>
              <a:ext uri="{FF2B5EF4-FFF2-40B4-BE49-F238E27FC236}">
                <a16:creationId xmlns:a16="http://schemas.microsoft.com/office/drawing/2014/main" id="{BF3F9736-A7B0-4150-B81D-E0AEA8BB2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13" name="Foliennummernplatzhalter 12">
            <a:extLst>
              <a:ext uri="{FF2B5EF4-FFF2-40B4-BE49-F238E27FC236}">
                <a16:creationId xmlns:a16="http://schemas.microsoft.com/office/drawing/2014/main" id="{1D2DEBFD-28E3-44F2-A9B3-E23D11666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3AFA7-7099-488F-B357-268C2C8AE136}" type="slidenum">
              <a:rPr lang="de-DE" smtClean="0"/>
              <a:t>‹Nr.›</a:t>
            </a:fld>
            <a:endParaRPr lang="de-DE" dirty="0"/>
          </a:p>
        </p:txBody>
      </p:sp>
      <p:pic>
        <p:nvPicPr>
          <p:cNvPr id="7" name="Grafik 6">
            <a:extLst>
              <a:ext uri="{FF2B5EF4-FFF2-40B4-BE49-F238E27FC236}">
                <a16:creationId xmlns:a16="http://schemas.microsoft.com/office/drawing/2014/main" id="{82622B44-E778-4418-AA31-F416B357BFF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60000" y="379457"/>
            <a:ext cx="2372766" cy="420875"/>
          </a:xfrm>
          <a:prstGeom prst="rect">
            <a:avLst/>
          </a:prstGeom>
        </p:spPr>
      </p:pic>
      <p:sp>
        <p:nvSpPr>
          <p:cNvPr id="8" name="Textfeld 7">
            <a:extLst>
              <a:ext uri="{FF2B5EF4-FFF2-40B4-BE49-F238E27FC236}">
                <a16:creationId xmlns:a16="http://schemas.microsoft.com/office/drawing/2014/main" id="{756ECD29-9154-4079-847F-97142118916F}"/>
              </a:ext>
            </a:extLst>
          </p:cNvPr>
          <p:cNvSpPr txBox="1"/>
          <p:nvPr/>
        </p:nvSpPr>
        <p:spPr>
          <a:xfrm>
            <a:off x="8410574" y="360000"/>
            <a:ext cx="3420000" cy="523220"/>
          </a:xfrm>
          <a:prstGeom prst="rect">
            <a:avLst/>
          </a:prstGeom>
          <a:noFill/>
        </p:spPr>
        <p:txBody>
          <a:bodyPr wrap="square" rIns="0" rtlCol="0">
            <a:spAutoFit/>
          </a:bodyPr>
          <a:lstStyle/>
          <a:p>
            <a:pPr algn="r"/>
            <a:r>
              <a:rPr lang="de-DE" sz="1400" b="1" dirty="0">
                <a:solidFill>
                  <a:schemeClr val="bg1"/>
                </a:solidFill>
                <a:latin typeface="ZapfHumnst Dm BT" panose="020B0602050508020304" pitchFamily="34" charset="0"/>
              </a:rPr>
              <a:t>Philosophische Fakultät</a:t>
            </a:r>
          </a:p>
          <a:p>
            <a:pPr algn="r"/>
            <a:r>
              <a:rPr lang="de-DE" sz="1400" dirty="0">
                <a:solidFill>
                  <a:schemeClr val="bg1"/>
                </a:solidFill>
                <a:latin typeface="ZapfHumnst Dm BT" panose="020B0602050508020304" pitchFamily="34" charset="0"/>
              </a:rPr>
              <a:t>Studiendekanat</a:t>
            </a:r>
          </a:p>
        </p:txBody>
      </p:sp>
    </p:spTree>
    <p:extLst>
      <p:ext uri="{BB962C8B-B14F-4D97-AF65-F5344CB8AC3E}">
        <p14:creationId xmlns:p14="http://schemas.microsoft.com/office/powerpoint/2010/main" val="40237338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Zapf Humanist 601 Ultra"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11" name="Datumsplatzhalter 10">
            <a:extLst>
              <a:ext uri="{FF2B5EF4-FFF2-40B4-BE49-F238E27FC236}">
                <a16:creationId xmlns:a16="http://schemas.microsoft.com/office/drawing/2014/main" id="{3291B900-AACE-4BA3-ADA2-0E0677641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5E2CC2-4DDD-4650-BFD0-C2554A87DCE3}" type="datetimeFigureOut">
              <a:rPr lang="de-DE" smtClean="0"/>
              <a:t>09.04.2024</a:t>
            </a:fld>
            <a:endParaRPr lang="de-DE" dirty="0"/>
          </a:p>
        </p:txBody>
      </p:sp>
      <p:sp>
        <p:nvSpPr>
          <p:cNvPr id="12" name="Fußzeilenplatzhalter 11">
            <a:extLst>
              <a:ext uri="{FF2B5EF4-FFF2-40B4-BE49-F238E27FC236}">
                <a16:creationId xmlns:a16="http://schemas.microsoft.com/office/drawing/2014/main" id="{BF3F9736-A7B0-4150-B81D-E0AEA8BB2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13" name="Foliennummernplatzhalter 12">
            <a:extLst>
              <a:ext uri="{FF2B5EF4-FFF2-40B4-BE49-F238E27FC236}">
                <a16:creationId xmlns:a16="http://schemas.microsoft.com/office/drawing/2014/main" id="{1D2DEBFD-28E3-44F2-A9B3-E23D11666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3AFA7-7099-488F-B357-268C2C8AE136}" type="slidenum">
              <a:rPr lang="de-DE" smtClean="0"/>
              <a:t>‹Nr.›</a:t>
            </a:fld>
            <a:endParaRPr lang="de-DE" dirty="0"/>
          </a:p>
        </p:txBody>
      </p:sp>
      <p:pic>
        <p:nvPicPr>
          <p:cNvPr id="7" name="Grafik 6">
            <a:extLst>
              <a:ext uri="{FF2B5EF4-FFF2-40B4-BE49-F238E27FC236}">
                <a16:creationId xmlns:a16="http://schemas.microsoft.com/office/drawing/2014/main" id="{82622B44-E778-4418-AA31-F416B357BFF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60000" y="379457"/>
            <a:ext cx="2372766" cy="420875"/>
          </a:xfrm>
          <a:prstGeom prst="rect">
            <a:avLst/>
          </a:prstGeom>
        </p:spPr>
      </p:pic>
      <p:sp>
        <p:nvSpPr>
          <p:cNvPr id="8" name="Textfeld 7">
            <a:extLst>
              <a:ext uri="{FF2B5EF4-FFF2-40B4-BE49-F238E27FC236}">
                <a16:creationId xmlns:a16="http://schemas.microsoft.com/office/drawing/2014/main" id="{756ECD29-9154-4079-847F-97142118916F}"/>
              </a:ext>
            </a:extLst>
          </p:cNvPr>
          <p:cNvSpPr txBox="1"/>
          <p:nvPr/>
        </p:nvSpPr>
        <p:spPr>
          <a:xfrm>
            <a:off x="8410574" y="360000"/>
            <a:ext cx="3420000" cy="523220"/>
          </a:xfrm>
          <a:prstGeom prst="rect">
            <a:avLst/>
          </a:prstGeom>
          <a:noFill/>
        </p:spPr>
        <p:txBody>
          <a:bodyPr wrap="square" rIns="0" rtlCol="0">
            <a:spAutoFit/>
          </a:bodyPr>
          <a:lstStyle/>
          <a:p>
            <a:pPr algn="r"/>
            <a:r>
              <a:rPr lang="de-DE" sz="1400" b="1" dirty="0">
                <a:solidFill>
                  <a:schemeClr val="bg1"/>
                </a:solidFill>
                <a:latin typeface="ZapfHumnst Dm BT" panose="020B0602050508020304" pitchFamily="34" charset="0"/>
              </a:rPr>
              <a:t>Philosophische Fakultät</a:t>
            </a:r>
          </a:p>
          <a:p>
            <a:pPr algn="r"/>
            <a:r>
              <a:rPr lang="de-DE" sz="1400" dirty="0">
                <a:solidFill>
                  <a:schemeClr val="bg1"/>
                </a:solidFill>
                <a:latin typeface="ZapfHumnst Dm BT" panose="020B0602050508020304" pitchFamily="34" charset="0"/>
              </a:rPr>
              <a:t>Studiendekanat</a:t>
            </a:r>
          </a:p>
        </p:txBody>
      </p:sp>
    </p:spTree>
    <p:extLst>
      <p:ext uri="{BB962C8B-B14F-4D97-AF65-F5344CB8AC3E}">
        <p14:creationId xmlns:p14="http://schemas.microsoft.com/office/powerpoint/2010/main" val="3538609003"/>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2400" kern="1200">
          <a:solidFill>
            <a:schemeClr val="tx1"/>
          </a:solidFill>
          <a:latin typeface="Zapf Humanist 601 Ultra"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elplatzhalter 1">
            <a:extLst>
              <a:ext uri="{FF2B5EF4-FFF2-40B4-BE49-F238E27FC236}">
                <a16:creationId xmlns:a16="http://schemas.microsoft.com/office/drawing/2014/main" id="{6984B74C-E621-4068-8103-952872A79B3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dirty="0"/>
              <a:t>Titelmasterformat durch Klicken bearbeiten</a:t>
            </a:r>
          </a:p>
        </p:txBody>
      </p:sp>
      <p:sp>
        <p:nvSpPr>
          <p:cNvPr id="4099" name="Textplatzhalter 2">
            <a:extLst>
              <a:ext uri="{FF2B5EF4-FFF2-40B4-BE49-F238E27FC236}">
                <a16:creationId xmlns:a16="http://schemas.microsoft.com/office/drawing/2014/main" id="{D90AF9B8-881E-4F2A-AF69-D86D17057F6A}"/>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a:extLst>
              <a:ext uri="{FF2B5EF4-FFF2-40B4-BE49-F238E27FC236}">
                <a16:creationId xmlns:a16="http://schemas.microsoft.com/office/drawing/2014/main" id="{5DF3C5EF-5831-443F-9611-6AC878AAD91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4C3ADD4C-F11B-47E0-9C5B-E2653D6C1B1A}" type="datetimeFigureOut">
              <a:rPr lang="de-DE"/>
              <a:pPr>
                <a:defRPr/>
              </a:pPr>
              <a:t>09.04.2024</a:t>
            </a:fld>
            <a:endParaRPr lang="de-DE"/>
          </a:p>
        </p:txBody>
      </p:sp>
      <p:sp>
        <p:nvSpPr>
          <p:cNvPr id="5" name="Fußzeilenplatzhalter 4">
            <a:extLst>
              <a:ext uri="{FF2B5EF4-FFF2-40B4-BE49-F238E27FC236}">
                <a16:creationId xmlns:a16="http://schemas.microsoft.com/office/drawing/2014/main" id="{BC8771FE-E208-442F-87C6-C3BA14FD5E16}"/>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de-DE"/>
          </a:p>
        </p:txBody>
      </p:sp>
      <p:sp>
        <p:nvSpPr>
          <p:cNvPr id="6" name="Foliennummernplatzhalter 5">
            <a:extLst>
              <a:ext uri="{FF2B5EF4-FFF2-40B4-BE49-F238E27FC236}">
                <a16:creationId xmlns:a16="http://schemas.microsoft.com/office/drawing/2014/main" id="{87BCA7C7-747B-4B90-ACFC-E7BFF5BFCE9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5933542-BBAC-4890-852D-3D7E0673AAE6}" type="slidenum">
              <a:rPr lang="de-DE" altLang="de-DE"/>
              <a:pPr>
                <a:defRPr/>
              </a:pPr>
              <a:t>‹Nr.›</a:t>
            </a:fld>
            <a:endParaRPr lang="de-DE" altLang="de-DE"/>
          </a:p>
        </p:txBody>
      </p:sp>
    </p:spTree>
    <p:extLst>
      <p:ext uri="{BB962C8B-B14F-4D97-AF65-F5344CB8AC3E}">
        <p14:creationId xmlns:p14="http://schemas.microsoft.com/office/powerpoint/2010/main" val="365765776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Lst>
  <p:txStyles>
    <p:titleStyle>
      <a:lvl1pPr algn="ctr" rtl="0" eaLnBrk="0" fontAlgn="base" hangingPunct="0">
        <a:spcBef>
          <a:spcPct val="0"/>
        </a:spcBef>
        <a:spcAft>
          <a:spcPct val="0"/>
        </a:spcAft>
        <a:defRPr sz="4400" kern="1200">
          <a:solidFill>
            <a:srgbClr val="EE802E"/>
          </a:solidFill>
          <a:latin typeface="+mj-lt"/>
          <a:ea typeface="+mj-ea"/>
          <a:cs typeface="+mj-cs"/>
        </a:defRPr>
      </a:lvl1pPr>
      <a:lvl2pPr algn="ctr" rtl="0" eaLnBrk="0" fontAlgn="base" hangingPunct="0">
        <a:spcBef>
          <a:spcPct val="0"/>
        </a:spcBef>
        <a:spcAft>
          <a:spcPct val="0"/>
        </a:spcAft>
        <a:defRPr sz="4400">
          <a:solidFill>
            <a:srgbClr val="EE802E"/>
          </a:solidFill>
          <a:latin typeface="Calibri" pitchFamily="34" charset="0"/>
        </a:defRPr>
      </a:lvl2pPr>
      <a:lvl3pPr algn="ctr" rtl="0" eaLnBrk="0" fontAlgn="base" hangingPunct="0">
        <a:spcBef>
          <a:spcPct val="0"/>
        </a:spcBef>
        <a:spcAft>
          <a:spcPct val="0"/>
        </a:spcAft>
        <a:defRPr sz="4400">
          <a:solidFill>
            <a:srgbClr val="EE802E"/>
          </a:solidFill>
          <a:latin typeface="Calibri" pitchFamily="34" charset="0"/>
        </a:defRPr>
      </a:lvl3pPr>
      <a:lvl4pPr algn="ctr" rtl="0" eaLnBrk="0" fontAlgn="base" hangingPunct="0">
        <a:spcBef>
          <a:spcPct val="0"/>
        </a:spcBef>
        <a:spcAft>
          <a:spcPct val="0"/>
        </a:spcAft>
        <a:defRPr sz="4400">
          <a:solidFill>
            <a:srgbClr val="EE802E"/>
          </a:solidFill>
          <a:latin typeface="Calibri" pitchFamily="34" charset="0"/>
        </a:defRPr>
      </a:lvl4pPr>
      <a:lvl5pPr algn="ctr" rtl="0" eaLnBrk="0" fontAlgn="base" hangingPunct="0">
        <a:spcBef>
          <a:spcPct val="0"/>
        </a:spcBef>
        <a:spcAft>
          <a:spcPct val="0"/>
        </a:spcAft>
        <a:defRPr sz="4400">
          <a:solidFill>
            <a:srgbClr val="EE802E"/>
          </a:solidFill>
          <a:latin typeface="Calibri" pitchFamily="34" charset="0"/>
        </a:defRPr>
      </a:lvl5pPr>
      <a:lvl6pPr marL="457200" algn="ctr" rtl="0" fontAlgn="base">
        <a:spcBef>
          <a:spcPct val="0"/>
        </a:spcBef>
        <a:spcAft>
          <a:spcPct val="0"/>
        </a:spcAft>
        <a:defRPr sz="4400">
          <a:solidFill>
            <a:srgbClr val="EE802E"/>
          </a:solidFill>
          <a:latin typeface="Calibri" pitchFamily="34" charset="0"/>
        </a:defRPr>
      </a:lvl6pPr>
      <a:lvl7pPr marL="914400" algn="ctr" rtl="0" fontAlgn="base">
        <a:spcBef>
          <a:spcPct val="0"/>
        </a:spcBef>
        <a:spcAft>
          <a:spcPct val="0"/>
        </a:spcAft>
        <a:defRPr sz="4400">
          <a:solidFill>
            <a:srgbClr val="EE802E"/>
          </a:solidFill>
          <a:latin typeface="Calibri" pitchFamily="34" charset="0"/>
        </a:defRPr>
      </a:lvl7pPr>
      <a:lvl8pPr marL="1371600" algn="ctr" rtl="0" fontAlgn="base">
        <a:spcBef>
          <a:spcPct val="0"/>
        </a:spcBef>
        <a:spcAft>
          <a:spcPct val="0"/>
        </a:spcAft>
        <a:defRPr sz="4400">
          <a:solidFill>
            <a:srgbClr val="EE802E"/>
          </a:solidFill>
          <a:latin typeface="Calibri" pitchFamily="34" charset="0"/>
        </a:defRPr>
      </a:lvl8pPr>
      <a:lvl9pPr marL="1828800" algn="ctr" rtl="0" fontAlgn="base">
        <a:spcBef>
          <a:spcPct val="0"/>
        </a:spcBef>
        <a:spcAft>
          <a:spcPct val="0"/>
        </a:spcAft>
        <a:defRPr sz="4400">
          <a:solidFill>
            <a:srgbClr val="EE802E"/>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elplatzhalter 1">
            <a:extLst>
              <a:ext uri="{FF2B5EF4-FFF2-40B4-BE49-F238E27FC236}">
                <a16:creationId xmlns:a16="http://schemas.microsoft.com/office/drawing/2014/main" id="{5AD7EE2B-0B4F-4032-8638-38CB2CC4C88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dirty="0"/>
              <a:t>Titelmasterformat durch Klicken bearbeiten</a:t>
            </a:r>
          </a:p>
        </p:txBody>
      </p:sp>
      <p:sp>
        <p:nvSpPr>
          <p:cNvPr id="3075" name="Textplatzhalter 2">
            <a:extLst>
              <a:ext uri="{FF2B5EF4-FFF2-40B4-BE49-F238E27FC236}">
                <a16:creationId xmlns:a16="http://schemas.microsoft.com/office/drawing/2014/main" id="{0D10498C-30F3-4164-93B6-834D6A77A43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a:extLst>
              <a:ext uri="{FF2B5EF4-FFF2-40B4-BE49-F238E27FC236}">
                <a16:creationId xmlns:a16="http://schemas.microsoft.com/office/drawing/2014/main" id="{B77F35CC-ECE5-4589-B460-9836CE189AB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A92F5FD9-9682-4165-AF32-53A80C18B80F}" type="datetimeFigureOut">
              <a:rPr lang="de-DE"/>
              <a:pPr>
                <a:defRPr/>
              </a:pPr>
              <a:t>09.04.2024</a:t>
            </a:fld>
            <a:endParaRPr lang="de-DE"/>
          </a:p>
        </p:txBody>
      </p:sp>
      <p:sp>
        <p:nvSpPr>
          <p:cNvPr id="5" name="Fußzeilenplatzhalter 4">
            <a:extLst>
              <a:ext uri="{FF2B5EF4-FFF2-40B4-BE49-F238E27FC236}">
                <a16:creationId xmlns:a16="http://schemas.microsoft.com/office/drawing/2014/main" id="{85C49B29-5AD5-467F-B426-217315B8206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de-DE"/>
          </a:p>
        </p:txBody>
      </p:sp>
      <p:sp>
        <p:nvSpPr>
          <p:cNvPr id="6" name="Foliennummernplatzhalter 5">
            <a:extLst>
              <a:ext uri="{FF2B5EF4-FFF2-40B4-BE49-F238E27FC236}">
                <a16:creationId xmlns:a16="http://schemas.microsoft.com/office/drawing/2014/main" id="{88152C11-D630-4970-BE44-D2137171184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B5FBF4F-1C5E-40AF-BB45-6900094AEC0D}" type="slidenum">
              <a:rPr lang="de-DE" altLang="de-DE"/>
              <a:pPr>
                <a:defRPr/>
              </a:pPr>
              <a:t>‹Nr.›</a:t>
            </a:fld>
            <a:endParaRPr lang="de-DE" altLang="de-DE"/>
          </a:p>
        </p:txBody>
      </p:sp>
    </p:spTree>
    <p:extLst>
      <p:ext uri="{BB962C8B-B14F-4D97-AF65-F5344CB8AC3E}">
        <p14:creationId xmlns:p14="http://schemas.microsoft.com/office/powerpoint/2010/main" val="340052475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Lst>
  <p:txStyles>
    <p:titleStyle>
      <a:lvl1pPr algn="ctr" rtl="0" eaLnBrk="0" fontAlgn="base" hangingPunct="0">
        <a:spcBef>
          <a:spcPct val="0"/>
        </a:spcBef>
        <a:spcAft>
          <a:spcPct val="0"/>
        </a:spcAft>
        <a:defRPr sz="4400" kern="1200">
          <a:solidFill>
            <a:srgbClr val="2C7A63"/>
          </a:solidFill>
          <a:latin typeface="+mj-lt"/>
          <a:ea typeface="+mj-ea"/>
          <a:cs typeface="+mj-cs"/>
        </a:defRPr>
      </a:lvl1pPr>
      <a:lvl2pPr algn="ctr" rtl="0" eaLnBrk="0" fontAlgn="base" hangingPunct="0">
        <a:spcBef>
          <a:spcPct val="0"/>
        </a:spcBef>
        <a:spcAft>
          <a:spcPct val="0"/>
        </a:spcAft>
        <a:defRPr sz="4400">
          <a:solidFill>
            <a:srgbClr val="2C7A63"/>
          </a:solidFill>
          <a:latin typeface="Calibri" pitchFamily="34" charset="0"/>
        </a:defRPr>
      </a:lvl2pPr>
      <a:lvl3pPr algn="ctr" rtl="0" eaLnBrk="0" fontAlgn="base" hangingPunct="0">
        <a:spcBef>
          <a:spcPct val="0"/>
        </a:spcBef>
        <a:spcAft>
          <a:spcPct val="0"/>
        </a:spcAft>
        <a:defRPr sz="4400">
          <a:solidFill>
            <a:srgbClr val="2C7A63"/>
          </a:solidFill>
          <a:latin typeface="Calibri" pitchFamily="34" charset="0"/>
        </a:defRPr>
      </a:lvl3pPr>
      <a:lvl4pPr algn="ctr" rtl="0" eaLnBrk="0" fontAlgn="base" hangingPunct="0">
        <a:spcBef>
          <a:spcPct val="0"/>
        </a:spcBef>
        <a:spcAft>
          <a:spcPct val="0"/>
        </a:spcAft>
        <a:defRPr sz="4400">
          <a:solidFill>
            <a:srgbClr val="2C7A63"/>
          </a:solidFill>
          <a:latin typeface="Calibri" pitchFamily="34" charset="0"/>
        </a:defRPr>
      </a:lvl4pPr>
      <a:lvl5pPr algn="ctr" rtl="0" eaLnBrk="0" fontAlgn="base" hangingPunct="0">
        <a:spcBef>
          <a:spcPct val="0"/>
        </a:spcBef>
        <a:spcAft>
          <a:spcPct val="0"/>
        </a:spcAft>
        <a:defRPr sz="4400">
          <a:solidFill>
            <a:srgbClr val="2C7A63"/>
          </a:solidFill>
          <a:latin typeface="Calibri" pitchFamily="34" charset="0"/>
        </a:defRPr>
      </a:lvl5pPr>
      <a:lvl6pPr marL="457200" algn="ctr" rtl="0" fontAlgn="base">
        <a:spcBef>
          <a:spcPct val="0"/>
        </a:spcBef>
        <a:spcAft>
          <a:spcPct val="0"/>
        </a:spcAft>
        <a:defRPr sz="4400">
          <a:solidFill>
            <a:srgbClr val="2C7A63"/>
          </a:solidFill>
          <a:latin typeface="Calibri" pitchFamily="34" charset="0"/>
        </a:defRPr>
      </a:lvl6pPr>
      <a:lvl7pPr marL="914400" algn="ctr" rtl="0" fontAlgn="base">
        <a:spcBef>
          <a:spcPct val="0"/>
        </a:spcBef>
        <a:spcAft>
          <a:spcPct val="0"/>
        </a:spcAft>
        <a:defRPr sz="4400">
          <a:solidFill>
            <a:srgbClr val="2C7A63"/>
          </a:solidFill>
          <a:latin typeface="Calibri" pitchFamily="34" charset="0"/>
        </a:defRPr>
      </a:lvl7pPr>
      <a:lvl8pPr marL="1371600" algn="ctr" rtl="0" fontAlgn="base">
        <a:spcBef>
          <a:spcPct val="0"/>
        </a:spcBef>
        <a:spcAft>
          <a:spcPct val="0"/>
        </a:spcAft>
        <a:defRPr sz="4400">
          <a:solidFill>
            <a:srgbClr val="2C7A63"/>
          </a:solidFill>
          <a:latin typeface="Calibri" pitchFamily="34" charset="0"/>
        </a:defRPr>
      </a:lvl8pPr>
      <a:lvl9pPr marL="1828800" algn="ctr" rtl="0" fontAlgn="base">
        <a:spcBef>
          <a:spcPct val="0"/>
        </a:spcBef>
        <a:spcAft>
          <a:spcPct val="0"/>
        </a:spcAft>
        <a:defRPr sz="4400">
          <a:solidFill>
            <a:srgbClr val="2C7A63"/>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www.phil.uni-goettingen.de/pruefungsamt-formulare" TargetMode="Externa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hyperlink" Target="https://www.uni-goettingen.de/de/674738.html" TargetMode="Externa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hyperlink" Target="https://www.uni-goettingen.de/de/684356.html" TargetMode="Externa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hyperlink" Target="http://www.phil.uni-goettingen.de/pruefungsamt-formulare" TargetMode="External"/><Relationship Id="rId2" Type="http://schemas.openxmlformats.org/officeDocument/2006/relationships/hyperlink" Target="http://www.phil.uni-goettingen.de/pruefungsamt-team" TargetMode="External"/><Relationship Id="rId1" Type="http://schemas.openxmlformats.org/officeDocument/2006/relationships/slideLayout" Target="../slideLayouts/slideLayout39.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hyperlink" Target="http://www.phil.uni-goettingen.de/pruefungsamt-team" TargetMode="External"/><Relationship Id="rId2" Type="http://schemas.openxmlformats.org/officeDocument/2006/relationships/hyperlink" Target="https://www.uni-goettingen.de/de/studienfaecher-von-a-bis-z/3811.html" TargetMode="External"/><Relationship Id="rId1" Type="http://schemas.openxmlformats.org/officeDocument/2006/relationships/slideLayout" Target="../slideLayouts/slideLayout39.xml"/><Relationship Id="rId4" Type="http://schemas.openxmlformats.org/officeDocument/2006/relationships/hyperlink" Target="https://pruefungsverwaltung.uni-goettingen.de/statistikportal"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www.phil.uni-goettingen.de/studium-inklusiv"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hyperlink" Target="http://www.phil.uni-goettingen.de/studium-inklusiv"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www.phil.uni-goettingen.de/studienberatung" TargetMode="External"/><Relationship Id="rId2" Type="http://schemas.openxmlformats.org/officeDocument/2006/relationships/hyperlink" Target="http://www.uni-goettingen.de/phil-fsb" TargetMode="External"/><Relationship Id="rId1" Type="http://schemas.openxmlformats.org/officeDocument/2006/relationships/slideLayout" Target="../slideLayouts/slideLayout9.xml"/><Relationship Id="rId6" Type="http://schemas.openxmlformats.org/officeDocument/2006/relationships/hyperlink" Target="http://www.uni-goettingen.de/phil-schlueko" TargetMode="External"/><Relationship Id="rId5" Type="http://schemas.openxmlformats.org/officeDocument/2006/relationships/hyperlink" Target="http://www.phil.uni-goettingen.de/anerkennung" TargetMode="External"/><Relationship Id="rId4" Type="http://schemas.openxmlformats.org/officeDocument/2006/relationships/hyperlink" Target="http://www.phil.uni-goettingen.de/stundenplan"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studentenwerk-goettingen.de/beratung-soziales/psb" TargetMode="External"/><Relationship Id="rId2" Type="http://schemas.openxmlformats.org/officeDocument/2006/relationships/hyperlink" Target="http://www.uni-goettingen.de/zsb"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hyperlink" Target="http://www.uni-goettingen.de/pruefungsamt-team"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76382632-3CB7-42B5-B0D1-026AE48DFFD5}"/>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4891" r="24891"/>
          <a:stretch/>
        </p:blipFill>
        <p:spPr/>
      </p:pic>
      <p:sp>
        <p:nvSpPr>
          <p:cNvPr id="3" name="Titel 2">
            <a:extLst>
              <a:ext uri="{FF2B5EF4-FFF2-40B4-BE49-F238E27FC236}">
                <a16:creationId xmlns:a16="http://schemas.microsoft.com/office/drawing/2014/main" id="{66DF8884-29BC-4D3C-B465-434F2FDDD93D}"/>
              </a:ext>
            </a:extLst>
          </p:cNvPr>
          <p:cNvSpPr>
            <a:spLocks noGrp="1"/>
          </p:cNvSpPr>
          <p:nvPr>
            <p:ph type="title"/>
          </p:nvPr>
        </p:nvSpPr>
        <p:spPr>
          <a:xfrm>
            <a:off x="219711" y="3429000"/>
            <a:ext cx="5704840" cy="697005"/>
          </a:xfrm>
        </p:spPr>
        <p:txBody>
          <a:bodyPr/>
          <a:lstStyle/>
          <a:p>
            <a:r>
              <a:rPr lang="de-DE" dirty="0"/>
              <a:t>Informationen für Studierende</a:t>
            </a:r>
          </a:p>
        </p:txBody>
      </p:sp>
      <p:sp>
        <p:nvSpPr>
          <p:cNvPr id="4" name="Textplatzhalter 3">
            <a:extLst>
              <a:ext uri="{FF2B5EF4-FFF2-40B4-BE49-F238E27FC236}">
                <a16:creationId xmlns:a16="http://schemas.microsoft.com/office/drawing/2014/main" id="{0700D994-A9F8-4DFA-9190-5A836EB30FDF}"/>
              </a:ext>
            </a:extLst>
          </p:cNvPr>
          <p:cNvSpPr>
            <a:spLocks noGrp="1"/>
          </p:cNvSpPr>
          <p:nvPr>
            <p:ph type="body" sz="quarter" idx="12"/>
          </p:nvPr>
        </p:nvSpPr>
        <p:spPr>
          <a:xfrm>
            <a:off x="219711" y="4126005"/>
            <a:ext cx="5704840" cy="1081233"/>
          </a:xfrm>
        </p:spPr>
        <p:txBody>
          <a:bodyPr/>
          <a:lstStyle/>
          <a:p>
            <a:r>
              <a:rPr lang="de-DE" dirty="0"/>
              <a:t>Studiendekanat</a:t>
            </a:r>
            <a:br>
              <a:rPr lang="de-DE" dirty="0"/>
            </a:br>
            <a:r>
              <a:rPr lang="de-DE" dirty="0"/>
              <a:t>Philosophische Fakultät</a:t>
            </a:r>
          </a:p>
        </p:txBody>
      </p:sp>
    </p:spTree>
    <p:extLst>
      <p:ext uri="{BB962C8B-B14F-4D97-AF65-F5344CB8AC3E}">
        <p14:creationId xmlns:p14="http://schemas.microsoft.com/office/powerpoint/2010/main" val="877330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A497DB2F-AD03-46DF-B962-F457BD232570}"/>
              </a:ext>
            </a:extLst>
          </p:cNvPr>
          <p:cNvSpPr>
            <a:spLocks noGrp="1"/>
          </p:cNvSpPr>
          <p:nvPr>
            <p:ph type="body" sz="quarter" idx="12"/>
          </p:nvPr>
        </p:nvSpPr>
        <p:spPr>
          <a:xfrm>
            <a:off x="361425" y="1977014"/>
            <a:ext cx="11206800" cy="4004685"/>
          </a:xfrm>
        </p:spPr>
        <p:txBody>
          <a:bodyPr/>
          <a:lstStyle/>
          <a:p>
            <a:pPr algn="just">
              <a:lnSpc>
                <a:spcPct val="107000"/>
              </a:lnSpc>
              <a:spcAft>
                <a:spcPts val="800"/>
              </a:spcAft>
            </a:pPr>
            <a:r>
              <a:rPr lang="de-DE" sz="2000" dirty="0"/>
              <a:t>Nennt ein Modulblatt mehrere </a:t>
            </a:r>
            <a:r>
              <a:rPr lang="de-DE" sz="2000" b="1" dirty="0"/>
              <a:t>alternative Prüfungsformen</a:t>
            </a:r>
            <a:r>
              <a:rPr lang="de-DE" sz="2000" dirty="0"/>
              <a:t>, so bedeutet dies nicht, dass Studierende wählen dürfen. Es ist vielmehr so, dass in diesem Fall die*der Prüfende zu Beginn der Vorlesungszeit festlegt, welche dieser Prüfungsform(en) im aktuellen Semester zur Verfügung gestellt wird bzw. werden:</a:t>
            </a:r>
          </a:p>
          <a:p>
            <a:pPr algn="just">
              <a:lnSpc>
                <a:spcPct val="107000"/>
              </a:lnSpc>
              <a:spcAft>
                <a:spcPts val="800"/>
              </a:spcAft>
            </a:pPr>
            <a:endParaRPr lang="de-DE" dirty="0"/>
          </a:p>
          <a:p>
            <a:pPr algn="just">
              <a:lnSpc>
                <a:spcPct val="107000"/>
              </a:lnSpc>
              <a:spcAft>
                <a:spcPts val="800"/>
              </a:spcAft>
            </a:pPr>
            <a:endParaRPr lang="de-DE" dirty="0"/>
          </a:p>
          <a:p>
            <a:pPr algn="just">
              <a:lnSpc>
                <a:spcPct val="107000"/>
              </a:lnSpc>
              <a:spcAft>
                <a:spcPts val="800"/>
              </a:spcAft>
            </a:pPr>
            <a:endParaRPr lang="de-DE" dirty="0"/>
          </a:p>
          <a:p>
            <a:pPr algn="just">
              <a:lnSpc>
                <a:spcPct val="107000"/>
              </a:lnSpc>
              <a:spcAft>
                <a:spcPts val="800"/>
              </a:spcAft>
            </a:pPr>
            <a:endParaRPr lang="de-DE" dirty="0"/>
          </a:p>
        </p:txBody>
      </p:sp>
      <p:sp>
        <p:nvSpPr>
          <p:cNvPr id="8" name="Titel 7">
            <a:extLst>
              <a:ext uri="{FF2B5EF4-FFF2-40B4-BE49-F238E27FC236}">
                <a16:creationId xmlns:a16="http://schemas.microsoft.com/office/drawing/2014/main" id="{FDB9C666-C6B9-4035-85D1-B3B5804C0684}"/>
              </a:ext>
            </a:extLst>
          </p:cNvPr>
          <p:cNvSpPr>
            <a:spLocks noGrp="1"/>
          </p:cNvSpPr>
          <p:nvPr>
            <p:ph type="title"/>
          </p:nvPr>
        </p:nvSpPr>
        <p:spPr>
          <a:xfrm>
            <a:off x="361426" y="1281101"/>
            <a:ext cx="11206800" cy="695914"/>
          </a:xfrm>
        </p:spPr>
        <p:txBody>
          <a:bodyPr/>
          <a:lstStyle/>
          <a:p>
            <a:r>
              <a:rPr lang="de-DE" sz="2400" dirty="0"/>
              <a:t>Prüfungsformen II</a:t>
            </a:r>
          </a:p>
        </p:txBody>
      </p:sp>
      <p:pic>
        <p:nvPicPr>
          <p:cNvPr id="6" name="Grafik 5">
            <a:extLst>
              <a:ext uri="{FF2B5EF4-FFF2-40B4-BE49-F238E27FC236}">
                <a16:creationId xmlns:a16="http://schemas.microsoft.com/office/drawing/2014/main" id="{383ED2BA-CCDA-45FE-9778-2CA523842C4F}"/>
              </a:ext>
            </a:extLst>
          </p:cNvPr>
          <p:cNvPicPr>
            <a:picLocks noChangeAspect="1"/>
          </p:cNvPicPr>
          <p:nvPr/>
        </p:nvPicPr>
        <p:blipFill>
          <a:blip r:embed="rId2"/>
          <a:stretch>
            <a:fillRect/>
          </a:stretch>
        </p:blipFill>
        <p:spPr>
          <a:xfrm>
            <a:off x="896648" y="3870960"/>
            <a:ext cx="10398704" cy="1705939"/>
          </a:xfrm>
          <a:prstGeom prst="rect">
            <a:avLst/>
          </a:prstGeom>
        </p:spPr>
      </p:pic>
    </p:spTree>
    <p:extLst>
      <p:ext uri="{BB962C8B-B14F-4D97-AF65-F5344CB8AC3E}">
        <p14:creationId xmlns:p14="http://schemas.microsoft.com/office/powerpoint/2010/main" val="4192208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A497DB2F-AD03-46DF-B962-F457BD232570}"/>
              </a:ext>
            </a:extLst>
          </p:cNvPr>
          <p:cNvSpPr>
            <a:spLocks noGrp="1"/>
          </p:cNvSpPr>
          <p:nvPr>
            <p:ph type="body" sz="quarter" idx="12"/>
          </p:nvPr>
        </p:nvSpPr>
        <p:spPr>
          <a:xfrm>
            <a:off x="361425" y="1977015"/>
            <a:ext cx="11206800" cy="4660418"/>
          </a:xfrm>
        </p:spPr>
        <p:txBody>
          <a:bodyPr/>
          <a:lstStyle/>
          <a:p>
            <a:pPr algn="just">
              <a:lnSpc>
                <a:spcPct val="107000"/>
              </a:lnSpc>
              <a:spcAft>
                <a:spcPts val="1200"/>
              </a:spcAft>
            </a:pPr>
            <a:r>
              <a:rPr lang="de-DE" sz="2400" dirty="0"/>
              <a:t>Studierende sollten regelmäßig überprüfen, ob bei ihnen alle Prüfungsbewertungen </a:t>
            </a:r>
            <a:r>
              <a:rPr lang="de-DE" sz="2400" b="1" dirty="0"/>
              <a:t>in </a:t>
            </a:r>
            <a:r>
              <a:rPr lang="de-DE" sz="2400" b="1" dirty="0" err="1"/>
              <a:t>FlexNow</a:t>
            </a:r>
            <a:r>
              <a:rPr lang="de-DE" sz="2400" b="1" dirty="0"/>
              <a:t> eingetragen </a:t>
            </a:r>
            <a:r>
              <a:rPr lang="de-DE" sz="2400" dirty="0"/>
              <a:t>wurden.</a:t>
            </a:r>
          </a:p>
          <a:p>
            <a:pPr marL="285750" indent="-285750" algn="just">
              <a:lnSpc>
                <a:spcPct val="107000"/>
              </a:lnSpc>
              <a:spcAft>
                <a:spcPts val="1200"/>
              </a:spcAft>
              <a:buFont typeface="Wingdings" panose="05000000000000000000" pitchFamily="2" charset="2"/>
              <a:buChar char="Ø"/>
            </a:pPr>
            <a:r>
              <a:rPr lang="de-DE" sz="2000" dirty="0"/>
              <a:t>Solange per Eintragung nicht bestätigt wurde, dass das Modul erfolgreich bestanden wurde, ist die Anmeldung zu </a:t>
            </a:r>
            <a:r>
              <a:rPr lang="de-DE" sz="2000" b="1" dirty="0"/>
              <a:t>darauf aufbauenden Modulen </a:t>
            </a:r>
            <a:r>
              <a:rPr lang="de-DE" sz="2000" dirty="0"/>
              <a:t>nicht möglich.</a:t>
            </a:r>
          </a:p>
          <a:p>
            <a:pPr marL="285750" indent="-285750" algn="just">
              <a:lnSpc>
                <a:spcPct val="107000"/>
              </a:lnSpc>
              <a:spcAft>
                <a:spcPts val="800"/>
              </a:spcAft>
              <a:buFont typeface="Wingdings" panose="05000000000000000000" pitchFamily="2" charset="2"/>
              <a:buChar char="Ø"/>
            </a:pPr>
            <a:r>
              <a:rPr lang="de-DE" sz="2000" dirty="0"/>
              <a:t>Auch die Eintragung von </a:t>
            </a:r>
            <a:r>
              <a:rPr lang="de-DE" sz="2000" b="1" dirty="0"/>
              <a:t>Fehlversuchen</a:t>
            </a:r>
            <a:r>
              <a:rPr lang="de-DE" sz="2000" dirty="0"/>
              <a:t> (z.B. wenn trotz Anmeldung keine Prüfungsleistung eingereicht wurde) ist wichtig, denn solange eine Anmeldung noch offen ist, verhindert </a:t>
            </a:r>
            <a:r>
              <a:rPr lang="de-DE" sz="2000" dirty="0" err="1"/>
              <a:t>FlexNow</a:t>
            </a:r>
            <a:r>
              <a:rPr lang="de-DE" sz="2000" dirty="0"/>
              <a:t> in diesem Modul die Anmeldung zu einem weiteren Versuch.</a:t>
            </a:r>
          </a:p>
          <a:p>
            <a:pPr marL="285750" indent="-285750" algn="just">
              <a:lnSpc>
                <a:spcPct val="107000"/>
              </a:lnSpc>
              <a:spcAft>
                <a:spcPts val="800"/>
              </a:spcAft>
              <a:buFont typeface="Wingdings" panose="05000000000000000000" pitchFamily="2" charset="2"/>
              <a:buChar char="Ø"/>
            </a:pPr>
            <a:r>
              <a:rPr lang="de-DE" sz="2000" dirty="0"/>
              <a:t>Fehlt bei einem Modul die Eintragung der Prüfungsbewertung, sollten sich Studierende an diejenige </a:t>
            </a:r>
            <a:r>
              <a:rPr lang="de-DE" sz="2000" b="1" dirty="0"/>
              <a:t>Einrichtung</a:t>
            </a:r>
            <a:r>
              <a:rPr lang="de-DE" sz="2000" dirty="0"/>
              <a:t> wenden, die die Lehrveranstaltung angeboten hat. Das Prüfungsamt ist nicht in den Eintragungsprozess involviert und hat daher keine Prüfungsergebnisse vorliegen. </a:t>
            </a:r>
          </a:p>
        </p:txBody>
      </p:sp>
      <p:sp>
        <p:nvSpPr>
          <p:cNvPr id="8" name="Titel 7">
            <a:extLst>
              <a:ext uri="{FF2B5EF4-FFF2-40B4-BE49-F238E27FC236}">
                <a16:creationId xmlns:a16="http://schemas.microsoft.com/office/drawing/2014/main" id="{FDB9C666-C6B9-4035-85D1-B3B5804C0684}"/>
              </a:ext>
            </a:extLst>
          </p:cNvPr>
          <p:cNvSpPr>
            <a:spLocks noGrp="1"/>
          </p:cNvSpPr>
          <p:nvPr>
            <p:ph type="title"/>
          </p:nvPr>
        </p:nvSpPr>
        <p:spPr>
          <a:xfrm>
            <a:off x="361426" y="1281101"/>
            <a:ext cx="11206800" cy="695914"/>
          </a:xfrm>
        </p:spPr>
        <p:txBody>
          <a:bodyPr/>
          <a:lstStyle/>
          <a:p>
            <a:r>
              <a:rPr lang="de-DE" sz="2400" dirty="0"/>
              <a:t>Eintragung der Prüfungsbewertungen</a:t>
            </a:r>
          </a:p>
        </p:txBody>
      </p:sp>
    </p:spTree>
    <p:extLst>
      <p:ext uri="{BB962C8B-B14F-4D97-AF65-F5344CB8AC3E}">
        <p14:creationId xmlns:p14="http://schemas.microsoft.com/office/powerpoint/2010/main" val="4112223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A497DB2F-AD03-46DF-B962-F457BD232570}"/>
              </a:ext>
            </a:extLst>
          </p:cNvPr>
          <p:cNvSpPr>
            <a:spLocks noGrp="1"/>
          </p:cNvSpPr>
          <p:nvPr>
            <p:ph type="body" sz="quarter" idx="12"/>
          </p:nvPr>
        </p:nvSpPr>
        <p:spPr>
          <a:xfrm>
            <a:off x="361426" y="1977015"/>
            <a:ext cx="7516482" cy="2651278"/>
          </a:xfrm>
          <a:solidFill>
            <a:srgbClr val="FFFFFF">
              <a:alpha val="70000"/>
            </a:srgbClr>
          </a:solidFill>
        </p:spPr>
        <p:txBody>
          <a:bodyPr/>
          <a:lstStyle/>
          <a:p>
            <a:pPr algn="just">
              <a:lnSpc>
                <a:spcPct val="107000"/>
              </a:lnSpc>
              <a:spcAft>
                <a:spcPts val="1200"/>
              </a:spcAft>
            </a:pPr>
            <a:r>
              <a:rPr lang="de-DE" sz="2000" dirty="0"/>
              <a:t>Auf der Seite </a:t>
            </a:r>
          </a:p>
          <a:p>
            <a:pPr algn="just">
              <a:lnSpc>
                <a:spcPct val="107000"/>
              </a:lnSpc>
              <a:spcAft>
                <a:spcPts val="1200"/>
              </a:spcAft>
            </a:pPr>
            <a:r>
              <a:rPr lang="de-DE" sz="2000" b="1" dirty="0">
                <a:hlinkClick r:id="rId2">
                  <a:extLst>
                    <a:ext uri="{A12FA001-AC4F-418D-AE19-62706E023703}">
                      <ahyp:hlinkClr xmlns:ahyp="http://schemas.microsoft.com/office/drawing/2018/hyperlinkcolor" val="tx"/>
                    </a:ext>
                  </a:extLst>
                </a:hlinkClick>
              </a:rPr>
              <a:t>http://www.phil.uni-goettingen.de/pruefungsamt-formulare</a:t>
            </a:r>
            <a:endParaRPr lang="de-DE" sz="2000" b="1" dirty="0"/>
          </a:p>
          <a:p>
            <a:pPr algn="just">
              <a:lnSpc>
                <a:spcPct val="107000"/>
              </a:lnSpc>
              <a:spcAft>
                <a:spcPts val="1200"/>
              </a:spcAft>
            </a:pPr>
            <a:r>
              <a:rPr lang="de-DE" sz="2000" dirty="0"/>
              <a:t>stellt das Prüfungsamt alle wichtigen Formulare und Informationen in deutscher und englischer Sprache zum Download zur Verfügung.</a:t>
            </a:r>
          </a:p>
        </p:txBody>
      </p:sp>
      <p:sp>
        <p:nvSpPr>
          <p:cNvPr id="8" name="Titel 7">
            <a:extLst>
              <a:ext uri="{FF2B5EF4-FFF2-40B4-BE49-F238E27FC236}">
                <a16:creationId xmlns:a16="http://schemas.microsoft.com/office/drawing/2014/main" id="{FDB9C666-C6B9-4035-85D1-B3B5804C0684}"/>
              </a:ext>
            </a:extLst>
          </p:cNvPr>
          <p:cNvSpPr>
            <a:spLocks noGrp="1"/>
          </p:cNvSpPr>
          <p:nvPr>
            <p:ph type="title"/>
          </p:nvPr>
        </p:nvSpPr>
        <p:spPr>
          <a:xfrm>
            <a:off x="361426" y="1281101"/>
            <a:ext cx="7516482" cy="695914"/>
          </a:xfrm>
        </p:spPr>
        <p:txBody>
          <a:bodyPr/>
          <a:lstStyle/>
          <a:p>
            <a:r>
              <a:rPr lang="de-DE" sz="2400" dirty="0"/>
              <a:t>B.A.- und M.A.-Formulare des Prüfungsamts</a:t>
            </a:r>
          </a:p>
        </p:txBody>
      </p:sp>
      <p:pic>
        <p:nvPicPr>
          <p:cNvPr id="7" name="Grafik 6">
            <a:extLst>
              <a:ext uri="{FF2B5EF4-FFF2-40B4-BE49-F238E27FC236}">
                <a16:creationId xmlns:a16="http://schemas.microsoft.com/office/drawing/2014/main" id="{24418598-127B-494D-A39B-2827CC65B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1792" y="1266738"/>
            <a:ext cx="3897008" cy="5135206"/>
          </a:xfrm>
          <a:prstGeom prst="rect">
            <a:avLst/>
          </a:prstGeom>
        </p:spPr>
      </p:pic>
    </p:spTree>
    <p:extLst>
      <p:ext uri="{BB962C8B-B14F-4D97-AF65-F5344CB8AC3E}">
        <p14:creationId xmlns:p14="http://schemas.microsoft.com/office/powerpoint/2010/main" val="1441225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DB9C666-C6B9-4035-85D1-B3B5804C0684}"/>
              </a:ext>
            </a:extLst>
          </p:cNvPr>
          <p:cNvSpPr>
            <a:spLocks noGrp="1"/>
          </p:cNvSpPr>
          <p:nvPr>
            <p:ph type="title"/>
          </p:nvPr>
        </p:nvSpPr>
        <p:spPr>
          <a:xfrm>
            <a:off x="533400" y="1241925"/>
            <a:ext cx="11125199" cy="694800"/>
          </a:xfrm>
        </p:spPr>
        <p:txBody>
          <a:bodyPr/>
          <a:lstStyle/>
          <a:p>
            <a:pPr>
              <a:lnSpc>
                <a:spcPct val="107000"/>
              </a:lnSpc>
              <a:spcAft>
                <a:spcPts val="800"/>
              </a:spcAft>
            </a:pPr>
            <a:r>
              <a:rPr lang="de-DE" sz="2400" dirty="0">
                <a:ea typeface="+mn-ea"/>
                <a:cs typeface="+mn-cs"/>
              </a:rPr>
              <a:t>Plagiate / Täuschungsversuche / KI-Tools I</a:t>
            </a:r>
          </a:p>
        </p:txBody>
      </p:sp>
      <p:sp>
        <p:nvSpPr>
          <p:cNvPr id="9" name="Textplatzhalter 8">
            <a:extLst>
              <a:ext uri="{FF2B5EF4-FFF2-40B4-BE49-F238E27FC236}">
                <a16:creationId xmlns:a16="http://schemas.microsoft.com/office/drawing/2014/main" id="{A497DB2F-AD03-46DF-B962-F457BD232570}"/>
              </a:ext>
            </a:extLst>
          </p:cNvPr>
          <p:cNvSpPr>
            <a:spLocks noGrp="1"/>
          </p:cNvSpPr>
          <p:nvPr>
            <p:ph type="body" sz="quarter" idx="12"/>
          </p:nvPr>
        </p:nvSpPr>
        <p:spPr>
          <a:xfrm>
            <a:off x="533401" y="1935975"/>
            <a:ext cx="11125199" cy="3225346"/>
          </a:xfrm>
          <a:solidFill>
            <a:srgbClr val="FFFFFF">
              <a:alpha val="70000"/>
            </a:srgbClr>
          </a:solidFill>
        </p:spPr>
        <p:txBody>
          <a:bodyPr/>
          <a:lstStyle/>
          <a:p>
            <a:pPr algn="just">
              <a:lnSpc>
                <a:spcPct val="107000"/>
              </a:lnSpc>
              <a:spcAft>
                <a:spcPts val="1200"/>
              </a:spcAft>
            </a:pPr>
            <a:r>
              <a:rPr lang="de-DE" sz="2400" dirty="0"/>
              <a:t>Plagiate und andere Täuschungsversuche werden von den Prüfenden ans </a:t>
            </a:r>
            <a:r>
              <a:rPr lang="de-DE" sz="2400" b="1" dirty="0"/>
              <a:t>Prüfungsamt</a:t>
            </a:r>
            <a:r>
              <a:rPr lang="de-DE" sz="2400" dirty="0"/>
              <a:t> gemeldet, wo diese Vorkommnisse zentral erfasst und in der elektronischen Studierendenakte archiviert werden. </a:t>
            </a:r>
          </a:p>
          <a:p>
            <a:pPr marL="342900" indent="-342900" algn="just">
              <a:lnSpc>
                <a:spcPct val="107000"/>
              </a:lnSpc>
              <a:spcAft>
                <a:spcPts val="1200"/>
              </a:spcAft>
              <a:buFont typeface="Wingdings" panose="05000000000000000000" pitchFamily="2" charset="2"/>
              <a:buChar char="Ø"/>
            </a:pPr>
            <a:r>
              <a:rPr lang="de-DE" sz="2000" dirty="0"/>
              <a:t>In schwerwiegenden Fällen legt das Prüfungsamt den Vorgang der </a:t>
            </a:r>
            <a:r>
              <a:rPr lang="de-DE" sz="2000" b="1" dirty="0"/>
              <a:t>Prüfungskommission für B.A.- und M.A.-Studiengänge der Philosophischen Fakultät</a:t>
            </a:r>
            <a:r>
              <a:rPr lang="de-DE" sz="2000" dirty="0"/>
              <a:t> vor, die daraufhin entscheidet, ob Sanktionen ausgesprochen werden. Dies kann die Exmatrikulation aus dem Fach zur Folge haben.</a:t>
            </a:r>
          </a:p>
        </p:txBody>
      </p:sp>
    </p:spTree>
    <p:extLst>
      <p:ext uri="{BB962C8B-B14F-4D97-AF65-F5344CB8AC3E}">
        <p14:creationId xmlns:p14="http://schemas.microsoft.com/office/powerpoint/2010/main" val="2923911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DB9C666-C6B9-4035-85D1-B3B5804C0684}"/>
              </a:ext>
            </a:extLst>
          </p:cNvPr>
          <p:cNvSpPr>
            <a:spLocks noGrp="1"/>
          </p:cNvSpPr>
          <p:nvPr>
            <p:ph type="title"/>
          </p:nvPr>
        </p:nvSpPr>
        <p:spPr>
          <a:xfrm>
            <a:off x="533400" y="1241925"/>
            <a:ext cx="11125199" cy="694800"/>
          </a:xfrm>
        </p:spPr>
        <p:txBody>
          <a:bodyPr/>
          <a:lstStyle/>
          <a:p>
            <a:pPr>
              <a:lnSpc>
                <a:spcPct val="107000"/>
              </a:lnSpc>
              <a:spcAft>
                <a:spcPts val="800"/>
              </a:spcAft>
            </a:pPr>
            <a:r>
              <a:rPr lang="de-DE" sz="2400" dirty="0">
                <a:latin typeface="+mn-lt"/>
                <a:ea typeface="+mn-ea"/>
                <a:cs typeface="+mn-cs"/>
              </a:rPr>
              <a:t>Plagiate / </a:t>
            </a:r>
            <a:r>
              <a:rPr lang="de-DE" sz="2400" dirty="0">
                <a:ea typeface="+mn-ea"/>
                <a:cs typeface="+mn-cs"/>
              </a:rPr>
              <a:t>Täuschungsversuche</a:t>
            </a:r>
            <a:r>
              <a:rPr lang="de-DE" sz="2400" dirty="0">
                <a:latin typeface="+mn-lt"/>
                <a:ea typeface="+mn-ea"/>
                <a:cs typeface="+mn-cs"/>
              </a:rPr>
              <a:t> / KI-Tools II</a:t>
            </a:r>
          </a:p>
        </p:txBody>
      </p:sp>
      <p:sp>
        <p:nvSpPr>
          <p:cNvPr id="9" name="Textplatzhalter 8">
            <a:extLst>
              <a:ext uri="{FF2B5EF4-FFF2-40B4-BE49-F238E27FC236}">
                <a16:creationId xmlns:a16="http://schemas.microsoft.com/office/drawing/2014/main" id="{A497DB2F-AD03-46DF-B962-F457BD232570}"/>
              </a:ext>
            </a:extLst>
          </p:cNvPr>
          <p:cNvSpPr>
            <a:spLocks noGrp="1"/>
          </p:cNvSpPr>
          <p:nvPr>
            <p:ph type="body" sz="quarter" idx="12"/>
          </p:nvPr>
        </p:nvSpPr>
        <p:spPr>
          <a:xfrm>
            <a:off x="533400" y="1935975"/>
            <a:ext cx="11125199" cy="3243941"/>
          </a:xfrm>
          <a:solidFill>
            <a:srgbClr val="FFFFFF">
              <a:alpha val="70000"/>
            </a:srgbClr>
          </a:solidFill>
        </p:spPr>
        <p:txBody>
          <a:bodyPr/>
          <a:lstStyle/>
          <a:p>
            <a:pPr algn="just">
              <a:lnSpc>
                <a:spcPct val="107000"/>
              </a:lnSpc>
              <a:spcAft>
                <a:spcPts val="1200"/>
              </a:spcAft>
            </a:pPr>
            <a:r>
              <a:rPr lang="de-DE" sz="2400" dirty="0"/>
              <a:t>Die Verwendung von KI-Tools ist zwar grundsätzlich erlaubt, Studierende sollten jedoch </a:t>
            </a:r>
            <a:r>
              <a:rPr lang="de-DE" sz="2400" b="1" dirty="0"/>
              <a:t>transparent darlegen</a:t>
            </a:r>
            <a:r>
              <a:rPr lang="de-DE" sz="2400" dirty="0"/>
              <a:t>, wofür und in welchem Umfang sie </a:t>
            </a:r>
            <a:r>
              <a:rPr lang="de-DE" sz="2400" dirty="0" err="1"/>
              <a:t>ChatGPT</a:t>
            </a:r>
            <a:r>
              <a:rPr lang="de-DE" sz="2400" dirty="0"/>
              <a:t> &amp; Co. genutzt haben. Wird dies nicht beherzigt, kann dies als </a:t>
            </a:r>
            <a:r>
              <a:rPr lang="de-DE" sz="2400" b="1" dirty="0"/>
              <a:t>Täuschungsversuch</a:t>
            </a:r>
            <a:r>
              <a:rPr lang="de-DE" sz="2400" dirty="0"/>
              <a:t> angesehen werden. </a:t>
            </a:r>
          </a:p>
          <a:p>
            <a:pPr marL="342900" indent="-342900" algn="just">
              <a:lnSpc>
                <a:spcPct val="107000"/>
              </a:lnSpc>
              <a:spcAft>
                <a:spcPts val="1200"/>
              </a:spcAft>
              <a:buFont typeface="Wingdings" panose="05000000000000000000" pitchFamily="2" charset="2"/>
              <a:buChar char="Ø"/>
            </a:pPr>
            <a:r>
              <a:rPr lang="de-DE" sz="2000" dirty="0"/>
              <a:t>Nähere Informationen dazu auf der Seite</a:t>
            </a:r>
          </a:p>
          <a:p>
            <a:pPr algn="just">
              <a:lnSpc>
                <a:spcPct val="107000"/>
              </a:lnSpc>
              <a:spcAft>
                <a:spcPts val="1200"/>
              </a:spcAft>
            </a:pPr>
            <a:r>
              <a:rPr lang="de-DE" sz="2000" dirty="0"/>
              <a:t>                                    </a:t>
            </a:r>
            <a:r>
              <a:rPr lang="de-DE" sz="2000" b="1" dirty="0">
                <a:hlinkClick r:id="rId2">
                  <a:extLst>
                    <a:ext uri="{A12FA001-AC4F-418D-AE19-62706E023703}">
                      <ahyp:hlinkClr xmlns:ahyp="http://schemas.microsoft.com/office/drawing/2018/hyperlinkcolor" val="tx"/>
                    </a:ext>
                  </a:extLst>
                </a:hlinkClick>
              </a:rPr>
              <a:t>https://www.uni-goettingen.de/de/674738.html</a:t>
            </a:r>
            <a:r>
              <a:rPr lang="de-DE" sz="2000" b="1" dirty="0"/>
              <a:t> </a:t>
            </a:r>
          </a:p>
        </p:txBody>
      </p:sp>
    </p:spTree>
    <p:extLst>
      <p:ext uri="{BB962C8B-B14F-4D97-AF65-F5344CB8AC3E}">
        <p14:creationId xmlns:p14="http://schemas.microsoft.com/office/powerpoint/2010/main" val="2513258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DB9C666-C6B9-4035-85D1-B3B5804C0684}"/>
              </a:ext>
            </a:extLst>
          </p:cNvPr>
          <p:cNvSpPr>
            <a:spLocks noGrp="1"/>
          </p:cNvSpPr>
          <p:nvPr>
            <p:ph type="title"/>
          </p:nvPr>
        </p:nvSpPr>
        <p:spPr>
          <a:xfrm>
            <a:off x="533400" y="1194836"/>
            <a:ext cx="11125199" cy="741889"/>
          </a:xfrm>
        </p:spPr>
        <p:txBody>
          <a:bodyPr/>
          <a:lstStyle/>
          <a:p>
            <a:pPr>
              <a:lnSpc>
                <a:spcPct val="107000"/>
              </a:lnSpc>
              <a:spcAft>
                <a:spcPts val="800"/>
              </a:spcAft>
            </a:pPr>
            <a:r>
              <a:rPr lang="de-DE" sz="2400" dirty="0">
                <a:latin typeface="+mn-lt"/>
                <a:ea typeface="+mn-ea"/>
                <a:cs typeface="+mn-cs"/>
              </a:rPr>
              <a:t>KI-Tools III: KI-sensible Prüfungsgestaltung</a:t>
            </a:r>
          </a:p>
        </p:txBody>
      </p:sp>
      <p:sp>
        <p:nvSpPr>
          <p:cNvPr id="9" name="Textplatzhalter 8">
            <a:extLst>
              <a:ext uri="{FF2B5EF4-FFF2-40B4-BE49-F238E27FC236}">
                <a16:creationId xmlns:a16="http://schemas.microsoft.com/office/drawing/2014/main" id="{A497DB2F-AD03-46DF-B962-F457BD232570}"/>
              </a:ext>
            </a:extLst>
          </p:cNvPr>
          <p:cNvSpPr>
            <a:spLocks noGrp="1"/>
          </p:cNvSpPr>
          <p:nvPr>
            <p:ph type="body" sz="quarter" idx="12"/>
          </p:nvPr>
        </p:nvSpPr>
        <p:spPr>
          <a:xfrm>
            <a:off x="533400" y="1935975"/>
            <a:ext cx="11125199" cy="2237383"/>
          </a:xfrm>
          <a:solidFill>
            <a:srgbClr val="FFFFFF">
              <a:alpha val="70000"/>
            </a:srgbClr>
          </a:solidFill>
        </p:spPr>
        <p:txBody>
          <a:bodyPr/>
          <a:lstStyle/>
          <a:p>
            <a:pPr algn="just">
              <a:lnSpc>
                <a:spcPct val="107000"/>
              </a:lnSpc>
              <a:spcAft>
                <a:spcPts val="1200"/>
              </a:spcAft>
            </a:pPr>
            <a:r>
              <a:rPr lang="de-DE" sz="2400" dirty="0"/>
              <a:t>Wenn Sie sich fragen, wie Sie bestehende Prüfungsformen so anpassen können, dass der Nachweis der individuellen Kompetenz der zu Prüfenden </a:t>
            </a:r>
            <a:r>
              <a:rPr lang="de-DE" sz="2400" b="1" dirty="0"/>
              <a:t>nicht durch KI ersetzt </a:t>
            </a:r>
            <a:r>
              <a:rPr lang="de-DE" sz="2400" dirty="0"/>
              <a:t>werden kann,</a:t>
            </a:r>
          </a:p>
          <a:p>
            <a:pPr marL="342900" indent="-342900" algn="just">
              <a:lnSpc>
                <a:spcPct val="107000"/>
              </a:lnSpc>
              <a:spcAft>
                <a:spcPts val="1200"/>
              </a:spcAft>
              <a:buFont typeface="Wingdings" panose="05000000000000000000" pitchFamily="2" charset="2"/>
              <a:buChar char="Ø"/>
            </a:pPr>
            <a:r>
              <a:rPr lang="de-DE" sz="2000" dirty="0"/>
              <a:t>finden Sie dazu finden Sie </a:t>
            </a:r>
            <a:r>
              <a:rPr lang="de-DE" sz="2000" dirty="0">
                <a:hlinkClick r:id="rId2"/>
              </a:rPr>
              <a:t>hier</a:t>
            </a:r>
            <a:r>
              <a:rPr lang="de-DE" sz="2000" dirty="0"/>
              <a:t> Informationen und konkrete Vorschläge. </a:t>
            </a:r>
          </a:p>
        </p:txBody>
      </p:sp>
    </p:spTree>
    <p:extLst>
      <p:ext uri="{BB962C8B-B14F-4D97-AF65-F5344CB8AC3E}">
        <p14:creationId xmlns:p14="http://schemas.microsoft.com/office/powerpoint/2010/main" val="603345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A497DB2F-AD03-46DF-B962-F457BD232570}"/>
              </a:ext>
            </a:extLst>
          </p:cNvPr>
          <p:cNvSpPr>
            <a:spLocks noGrp="1"/>
          </p:cNvSpPr>
          <p:nvPr>
            <p:ph type="body" sz="quarter" idx="12"/>
          </p:nvPr>
        </p:nvSpPr>
        <p:spPr>
          <a:xfrm>
            <a:off x="361426" y="1977015"/>
            <a:ext cx="11354323" cy="3384107"/>
          </a:xfrm>
        </p:spPr>
        <p:txBody>
          <a:bodyPr/>
          <a:lstStyle/>
          <a:p>
            <a:pPr marL="342900" indent="-342900" algn="just">
              <a:lnSpc>
                <a:spcPct val="107000"/>
              </a:lnSpc>
              <a:buFont typeface="Wingdings" panose="05000000000000000000" pitchFamily="2" charset="2"/>
              <a:buChar char="Ø"/>
            </a:pPr>
            <a:r>
              <a:rPr lang="de-DE" sz="2400" dirty="0"/>
              <a:t>Prüfungsamt: </a:t>
            </a:r>
          </a:p>
          <a:p>
            <a:pPr>
              <a:lnSpc>
                <a:spcPct val="107000"/>
              </a:lnSpc>
            </a:pPr>
            <a:r>
              <a:rPr lang="de-DE" sz="2400" dirty="0">
                <a:hlinkClick r:id="rId2"/>
              </a:rPr>
              <a:t>http://www.phil.uni-goettingen.de/pruefungsamt-team</a:t>
            </a:r>
            <a:endParaRPr lang="de-DE" sz="2400" dirty="0"/>
          </a:p>
          <a:p>
            <a:pPr algn="just">
              <a:lnSpc>
                <a:spcPct val="107000"/>
              </a:lnSpc>
            </a:pPr>
            <a:endParaRPr lang="de-DE" sz="2400" dirty="0"/>
          </a:p>
          <a:p>
            <a:pPr algn="just">
              <a:lnSpc>
                <a:spcPct val="107000"/>
              </a:lnSpc>
            </a:pPr>
            <a:endParaRPr lang="de-DE" sz="2000" dirty="0"/>
          </a:p>
          <a:p>
            <a:pPr marL="342900" indent="-342900" algn="just">
              <a:lnSpc>
                <a:spcPct val="107000"/>
              </a:lnSpc>
              <a:buFont typeface="Wingdings" panose="05000000000000000000" pitchFamily="2" charset="2"/>
              <a:buChar char="Ø"/>
            </a:pPr>
            <a:r>
              <a:rPr lang="de-DE" sz="2400" dirty="0"/>
              <a:t>Anträge, Formulare und Informationen (B.A./M.A.)</a:t>
            </a:r>
          </a:p>
          <a:p>
            <a:pPr>
              <a:lnSpc>
                <a:spcPct val="107000"/>
              </a:lnSpc>
              <a:spcAft>
                <a:spcPts val="800"/>
              </a:spcAft>
            </a:pPr>
            <a:r>
              <a:rPr lang="de-DE" sz="2400" dirty="0">
                <a:hlinkClick r:id="rId3"/>
              </a:rPr>
              <a:t>http://www.phil.uni-goettingen.de/pruefungsamt-formulare</a:t>
            </a:r>
            <a:r>
              <a:rPr lang="de-DE" sz="2400" dirty="0"/>
              <a:t>  </a:t>
            </a:r>
          </a:p>
        </p:txBody>
      </p:sp>
      <p:sp>
        <p:nvSpPr>
          <p:cNvPr id="8" name="Titel 7">
            <a:extLst>
              <a:ext uri="{FF2B5EF4-FFF2-40B4-BE49-F238E27FC236}">
                <a16:creationId xmlns:a16="http://schemas.microsoft.com/office/drawing/2014/main" id="{FDB9C666-C6B9-4035-85D1-B3B5804C0684}"/>
              </a:ext>
            </a:extLst>
          </p:cNvPr>
          <p:cNvSpPr>
            <a:spLocks noGrp="1"/>
          </p:cNvSpPr>
          <p:nvPr>
            <p:ph type="title"/>
          </p:nvPr>
        </p:nvSpPr>
        <p:spPr>
          <a:xfrm>
            <a:off x="361426" y="1281101"/>
            <a:ext cx="11354324" cy="695914"/>
          </a:xfrm>
        </p:spPr>
        <p:txBody>
          <a:bodyPr/>
          <a:lstStyle/>
          <a:p>
            <a:r>
              <a:rPr lang="de-DE" sz="2400" dirty="0"/>
              <a:t>Links I</a:t>
            </a:r>
          </a:p>
        </p:txBody>
      </p:sp>
      <p:pic>
        <p:nvPicPr>
          <p:cNvPr id="5" name="Grafik 4">
            <a:extLst>
              <a:ext uri="{FF2B5EF4-FFF2-40B4-BE49-F238E27FC236}">
                <a16:creationId xmlns:a16="http://schemas.microsoft.com/office/drawing/2014/main" id="{FC6049D1-E009-4C8C-8636-649738C70E1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610599" y="2171415"/>
            <a:ext cx="2641600" cy="2603500"/>
          </a:xfrm>
          <a:prstGeom prst="rect">
            <a:avLst/>
          </a:prstGeom>
          <a:noFill/>
          <a:ln>
            <a:noFill/>
          </a:ln>
        </p:spPr>
      </p:pic>
      <p:sp>
        <p:nvSpPr>
          <p:cNvPr id="2" name="Textfeld 1">
            <a:extLst>
              <a:ext uri="{FF2B5EF4-FFF2-40B4-BE49-F238E27FC236}">
                <a16:creationId xmlns:a16="http://schemas.microsoft.com/office/drawing/2014/main" id="{78ACF98B-589D-4D7B-BAF6-A4A0D0448005}"/>
              </a:ext>
            </a:extLst>
          </p:cNvPr>
          <p:cNvSpPr txBox="1"/>
          <p:nvPr/>
        </p:nvSpPr>
        <p:spPr>
          <a:xfrm>
            <a:off x="8982981" y="4774915"/>
            <a:ext cx="1896835" cy="461665"/>
          </a:xfrm>
          <a:prstGeom prst="rect">
            <a:avLst/>
          </a:prstGeom>
          <a:noFill/>
        </p:spPr>
        <p:txBody>
          <a:bodyPr wrap="square" rtlCol="0">
            <a:spAutoFit/>
          </a:bodyPr>
          <a:lstStyle/>
          <a:p>
            <a:pPr algn="ctr"/>
            <a:r>
              <a:rPr lang="de-DE" sz="2400" dirty="0"/>
              <a:t>Prüfungsamt</a:t>
            </a:r>
            <a:endParaRPr lang="de-DE" dirty="0"/>
          </a:p>
        </p:txBody>
      </p:sp>
    </p:spTree>
    <p:extLst>
      <p:ext uri="{BB962C8B-B14F-4D97-AF65-F5344CB8AC3E}">
        <p14:creationId xmlns:p14="http://schemas.microsoft.com/office/powerpoint/2010/main" val="309935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A497DB2F-AD03-46DF-B962-F457BD232570}"/>
              </a:ext>
            </a:extLst>
          </p:cNvPr>
          <p:cNvSpPr>
            <a:spLocks noGrp="1"/>
          </p:cNvSpPr>
          <p:nvPr>
            <p:ph type="body" sz="quarter" idx="12"/>
          </p:nvPr>
        </p:nvSpPr>
        <p:spPr>
          <a:xfrm>
            <a:off x="361426" y="1977015"/>
            <a:ext cx="11373374" cy="4637014"/>
          </a:xfrm>
        </p:spPr>
        <p:txBody>
          <a:bodyPr/>
          <a:lstStyle/>
          <a:p>
            <a:pPr marL="285750" indent="-285750" algn="just">
              <a:lnSpc>
                <a:spcPct val="107000"/>
              </a:lnSpc>
              <a:buFont typeface="Wingdings" panose="05000000000000000000" pitchFamily="2" charset="2"/>
              <a:buChar char="Ø"/>
            </a:pPr>
            <a:r>
              <a:rPr lang="de-DE" sz="2400" dirty="0"/>
              <a:t>Prüfungsordnungen</a:t>
            </a:r>
          </a:p>
          <a:p>
            <a:pPr algn="just">
              <a:lnSpc>
                <a:spcPct val="107000"/>
              </a:lnSpc>
              <a:spcAft>
                <a:spcPts val="800"/>
              </a:spcAft>
            </a:pPr>
            <a:r>
              <a:rPr lang="de-DE" sz="1900" dirty="0"/>
              <a:t>Die Allgemeine Prüfungsordnung sowie die Prüfungs- und Studienordnungen der Fächer inklusive der Fachspezifischen Bestimmungen sind über die zentral betreute </a:t>
            </a:r>
            <a:r>
              <a:rPr lang="de-DE" sz="1900" b="1" dirty="0"/>
              <a:t>A-Z-Liste</a:t>
            </a:r>
            <a:r>
              <a:rPr lang="de-DE" sz="1900" dirty="0"/>
              <a:t> der Studienfächer aufrufbar: </a:t>
            </a:r>
            <a:r>
              <a:rPr lang="de-DE" sz="1900" dirty="0">
                <a:hlinkClick r:id="rId2"/>
              </a:rPr>
              <a:t>https://www.uni-goettingen.de/de/studienfaecher-von-a-bis-z/3811.html</a:t>
            </a:r>
            <a:r>
              <a:rPr lang="de-DE" sz="1900" dirty="0"/>
              <a:t>. </a:t>
            </a:r>
          </a:p>
          <a:p>
            <a:pPr algn="just">
              <a:lnSpc>
                <a:spcPct val="107000"/>
              </a:lnSpc>
              <a:spcBef>
                <a:spcPts val="0"/>
              </a:spcBef>
            </a:pPr>
            <a:r>
              <a:rPr lang="de-DE" sz="1900" dirty="0"/>
              <a:t>Direktlinks zu den Ordnungen hat das Prüfungsamt auf seiner Teamseite bei den Fächerzuständigkeiten der Mitarbeiter*innen hinterlegt: </a:t>
            </a:r>
          </a:p>
          <a:p>
            <a:pPr algn="just">
              <a:lnSpc>
                <a:spcPct val="107000"/>
              </a:lnSpc>
              <a:spcBef>
                <a:spcPts val="0"/>
              </a:spcBef>
              <a:spcAft>
                <a:spcPts val="800"/>
              </a:spcAft>
            </a:pPr>
            <a:r>
              <a:rPr lang="de-DE" sz="1900" dirty="0">
                <a:hlinkClick r:id="rId3"/>
              </a:rPr>
              <a:t>http://www.phil.uni-goettingen.de/pruefungsamt-team</a:t>
            </a:r>
            <a:r>
              <a:rPr lang="de-DE" sz="1900" dirty="0"/>
              <a:t>.</a:t>
            </a:r>
          </a:p>
          <a:p>
            <a:pPr marL="285750" indent="-285750" algn="just">
              <a:lnSpc>
                <a:spcPct val="107000"/>
              </a:lnSpc>
              <a:buFont typeface="Wingdings" panose="05000000000000000000" pitchFamily="2" charset="2"/>
              <a:buChar char="Ø"/>
            </a:pPr>
            <a:r>
              <a:rPr lang="de-DE" sz="2400" dirty="0"/>
              <a:t>Prüfungstermine</a:t>
            </a:r>
          </a:p>
          <a:p>
            <a:pPr algn="just">
              <a:lnSpc>
                <a:spcPct val="107000"/>
              </a:lnSpc>
            </a:pPr>
            <a:r>
              <a:rPr lang="de-DE" sz="1900" dirty="0"/>
              <a:t>Welche Prüfungstermine bereits freigeschaltet sind, kann über das </a:t>
            </a:r>
            <a:r>
              <a:rPr lang="de-DE" sz="1900" b="1" dirty="0"/>
              <a:t>Statistikportal </a:t>
            </a:r>
            <a:r>
              <a:rPr lang="de-DE" sz="1900" b="1" dirty="0" err="1"/>
              <a:t>FlexStat</a:t>
            </a:r>
            <a:r>
              <a:rPr lang="de-DE" sz="1900" b="1" dirty="0"/>
              <a:t> </a:t>
            </a:r>
            <a:r>
              <a:rPr lang="de-DE" sz="1900" dirty="0"/>
              <a:t>auf</a:t>
            </a:r>
          </a:p>
          <a:p>
            <a:pPr algn="just">
              <a:lnSpc>
                <a:spcPct val="107000"/>
              </a:lnSpc>
              <a:spcBef>
                <a:spcPts val="0"/>
              </a:spcBef>
            </a:pPr>
            <a:r>
              <a:rPr lang="de-DE" sz="1900" dirty="0">
                <a:hlinkClick r:id="rId4"/>
              </a:rPr>
              <a:t>https://pruefungsverwaltung.uni-goettingen.de/statistikportal</a:t>
            </a:r>
            <a:r>
              <a:rPr lang="de-DE" sz="1900" dirty="0"/>
              <a:t> </a:t>
            </a:r>
          </a:p>
          <a:p>
            <a:pPr algn="just">
              <a:lnSpc>
                <a:spcPct val="107000"/>
              </a:lnSpc>
              <a:spcBef>
                <a:spcPts val="0"/>
              </a:spcBef>
              <a:spcAft>
                <a:spcPts val="800"/>
              </a:spcAft>
            </a:pPr>
            <a:r>
              <a:rPr lang="de-DE" sz="1900" dirty="0"/>
              <a:t>(Abfrage „Prüfungen“     „An-/Abmeldefristen“) eingesehen werden. Ein Login ist hierzu nicht erforderlich.</a:t>
            </a:r>
          </a:p>
        </p:txBody>
      </p:sp>
      <p:sp>
        <p:nvSpPr>
          <p:cNvPr id="8" name="Titel 7">
            <a:extLst>
              <a:ext uri="{FF2B5EF4-FFF2-40B4-BE49-F238E27FC236}">
                <a16:creationId xmlns:a16="http://schemas.microsoft.com/office/drawing/2014/main" id="{FDB9C666-C6B9-4035-85D1-B3B5804C0684}"/>
              </a:ext>
            </a:extLst>
          </p:cNvPr>
          <p:cNvSpPr>
            <a:spLocks noGrp="1"/>
          </p:cNvSpPr>
          <p:nvPr>
            <p:ph type="title"/>
          </p:nvPr>
        </p:nvSpPr>
        <p:spPr>
          <a:xfrm>
            <a:off x="361426" y="1281101"/>
            <a:ext cx="11373374" cy="695914"/>
          </a:xfrm>
        </p:spPr>
        <p:txBody>
          <a:bodyPr/>
          <a:lstStyle/>
          <a:p>
            <a:r>
              <a:rPr lang="de-DE" sz="2400" dirty="0"/>
              <a:t>Links II</a:t>
            </a:r>
          </a:p>
        </p:txBody>
      </p:sp>
      <p:sp>
        <p:nvSpPr>
          <p:cNvPr id="2" name="Pfeil: nach rechts 1">
            <a:extLst>
              <a:ext uri="{FF2B5EF4-FFF2-40B4-BE49-F238E27FC236}">
                <a16:creationId xmlns:a16="http://schemas.microsoft.com/office/drawing/2014/main" id="{D03CF6B4-BD5D-4A07-AEF8-79F2B5DC7AA1}"/>
              </a:ext>
            </a:extLst>
          </p:cNvPr>
          <p:cNvSpPr/>
          <p:nvPr/>
        </p:nvSpPr>
        <p:spPr>
          <a:xfrm>
            <a:off x="2914651" y="6076950"/>
            <a:ext cx="247650" cy="161925"/>
          </a:xfrm>
          <a:prstGeom prst="rightArrow">
            <a:avLst/>
          </a:prstGeom>
          <a:solidFill>
            <a:schemeClr val="tx1">
              <a:lumMod val="50000"/>
              <a:lumOff val="50000"/>
              <a:alpha val="5019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p>
        </p:txBody>
      </p:sp>
    </p:spTree>
    <p:extLst>
      <p:ext uri="{BB962C8B-B14F-4D97-AF65-F5344CB8AC3E}">
        <p14:creationId xmlns:p14="http://schemas.microsoft.com/office/powerpoint/2010/main" val="679540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1E7E9D21-6FCB-493A-AF7A-96A738B72D1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782" r="21782"/>
          <a:stretch>
            <a:fillRect/>
          </a:stretch>
        </p:blipFill>
        <p:spPr/>
      </p:pic>
      <p:sp>
        <p:nvSpPr>
          <p:cNvPr id="3" name="Titel 2">
            <a:extLst>
              <a:ext uri="{FF2B5EF4-FFF2-40B4-BE49-F238E27FC236}">
                <a16:creationId xmlns:a16="http://schemas.microsoft.com/office/drawing/2014/main" id="{DB356C54-4721-4B5E-AC63-0BF64297226F}"/>
              </a:ext>
            </a:extLst>
          </p:cNvPr>
          <p:cNvSpPr>
            <a:spLocks noGrp="1"/>
          </p:cNvSpPr>
          <p:nvPr>
            <p:ph type="title"/>
          </p:nvPr>
        </p:nvSpPr>
        <p:spPr>
          <a:xfrm>
            <a:off x="200661" y="3335817"/>
            <a:ext cx="5704840" cy="1028313"/>
          </a:xfrm>
        </p:spPr>
        <p:txBody>
          <a:bodyPr/>
          <a:lstStyle/>
          <a:p>
            <a:r>
              <a:rPr lang="de-DE" dirty="0"/>
              <a:t>Studium inklusiv und Nachteilsausgleich</a:t>
            </a:r>
          </a:p>
        </p:txBody>
      </p:sp>
    </p:spTree>
    <p:extLst>
      <p:ext uri="{BB962C8B-B14F-4D97-AF65-F5344CB8AC3E}">
        <p14:creationId xmlns:p14="http://schemas.microsoft.com/office/powerpoint/2010/main" val="1900140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CA1343-441C-432B-BDAA-022C0404E183}"/>
              </a:ext>
            </a:extLst>
          </p:cNvPr>
          <p:cNvSpPr>
            <a:spLocks noGrp="1"/>
          </p:cNvSpPr>
          <p:nvPr>
            <p:ph type="title"/>
          </p:nvPr>
        </p:nvSpPr>
        <p:spPr>
          <a:xfrm>
            <a:off x="619125" y="1853503"/>
            <a:ext cx="10115549" cy="806714"/>
          </a:xfrm>
        </p:spPr>
        <p:txBody>
          <a:bodyPr/>
          <a:lstStyle/>
          <a:p>
            <a:r>
              <a:rPr lang="de-DE" sz="3200" dirty="0"/>
              <a:t>Studium inklusiv ?!</a:t>
            </a:r>
          </a:p>
        </p:txBody>
      </p:sp>
      <p:sp>
        <p:nvSpPr>
          <p:cNvPr id="3" name="Textplatzhalter 2">
            <a:extLst>
              <a:ext uri="{FF2B5EF4-FFF2-40B4-BE49-F238E27FC236}">
                <a16:creationId xmlns:a16="http://schemas.microsoft.com/office/drawing/2014/main" id="{4D0A2B8D-94E4-479B-9D60-4765928CFB55}"/>
              </a:ext>
            </a:extLst>
          </p:cNvPr>
          <p:cNvSpPr>
            <a:spLocks noGrp="1"/>
          </p:cNvSpPr>
          <p:nvPr>
            <p:ph type="body" sz="quarter" idx="12"/>
          </p:nvPr>
        </p:nvSpPr>
        <p:spPr>
          <a:xfrm>
            <a:off x="619124" y="2660217"/>
            <a:ext cx="10115550" cy="2448787"/>
          </a:xfrm>
        </p:spPr>
        <p:txBody>
          <a:bodyPr/>
          <a:lstStyle/>
          <a:p>
            <a:r>
              <a:rPr lang="de-DE" sz="2400" dirty="0"/>
              <a:t>Sie müssen Ihr Studium aufgrund einer Behinderung oder einer chronischen Krankheit oder auf Grund der Betreuung von Kindern oder der Pflege von Angehörigen flexibel gestalten?</a:t>
            </a:r>
            <a:br>
              <a:rPr lang="de-DE" sz="2400" dirty="0"/>
            </a:br>
            <a:br>
              <a:rPr lang="de-DE" sz="2400" dirty="0"/>
            </a:br>
            <a:r>
              <a:rPr lang="de-DE" sz="2400" dirty="0"/>
              <a:t>Informationen, Anlaufstellen innerhalb der Fakultät und Universität finden Sie auf folgender Webseite: </a:t>
            </a:r>
            <a:r>
              <a:rPr lang="de-DE" sz="2400" dirty="0">
                <a:hlinkClick r:id="rId2"/>
              </a:rPr>
              <a:t>www.phil.uni-goettingen.de/studium-inklusiv</a:t>
            </a:r>
            <a:r>
              <a:rPr lang="de-DE" sz="2400" dirty="0"/>
              <a:t> </a:t>
            </a:r>
          </a:p>
        </p:txBody>
      </p:sp>
    </p:spTree>
    <p:extLst>
      <p:ext uri="{BB962C8B-B14F-4D97-AF65-F5344CB8AC3E}">
        <p14:creationId xmlns:p14="http://schemas.microsoft.com/office/powerpoint/2010/main" val="956223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A74DA3CE-B9C9-423E-9CEB-D4508BFCFCA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4891" r="24891"/>
          <a:stretch/>
        </p:blipFill>
        <p:spPr/>
      </p:pic>
      <p:sp>
        <p:nvSpPr>
          <p:cNvPr id="3" name="Titel 2">
            <a:extLst>
              <a:ext uri="{FF2B5EF4-FFF2-40B4-BE49-F238E27FC236}">
                <a16:creationId xmlns:a16="http://schemas.microsoft.com/office/drawing/2014/main" id="{BB818645-2007-4E0B-8BF2-313C18F19805}"/>
              </a:ext>
            </a:extLst>
          </p:cNvPr>
          <p:cNvSpPr>
            <a:spLocks noGrp="1"/>
          </p:cNvSpPr>
          <p:nvPr>
            <p:ph type="title"/>
          </p:nvPr>
        </p:nvSpPr>
        <p:spPr>
          <a:xfrm>
            <a:off x="6229349" y="2363688"/>
            <a:ext cx="5734575" cy="641412"/>
          </a:xfrm>
        </p:spPr>
        <p:txBody>
          <a:bodyPr/>
          <a:lstStyle/>
          <a:p>
            <a:r>
              <a:rPr lang="de-DE" dirty="0"/>
              <a:t>Inhalt</a:t>
            </a:r>
          </a:p>
        </p:txBody>
      </p:sp>
      <p:sp>
        <p:nvSpPr>
          <p:cNvPr id="4" name="Textplatzhalter 3">
            <a:extLst>
              <a:ext uri="{FF2B5EF4-FFF2-40B4-BE49-F238E27FC236}">
                <a16:creationId xmlns:a16="http://schemas.microsoft.com/office/drawing/2014/main" id="{183DEDE6-2C13-41DD-AC5F-47FDDB562AFF}"/>
              </a:ext>
            </a:extLst>
          </p:cNvPr>
          <p:cNvSpPr>
            <a:spLocks noGrp="1"/>
          </p:cNvSpPr>
          <p:nvPr>
            <p:ph type="body" sz="quarter" idx="12"/>
          </p:nvPr>
        </p:nvSpPr>
        <p:spPr>
          <a:xfrm>
            <a:off x="6229349" y="3005100"/>
            <a:ext cx="5734574" cy="1757400"/>
          </a:xfrm>
        </p:spPr>
        <p:txBody>
          <a:bodyPr/>
          <a:lstStyle/>
          <a:p>
            <a:pPr marL="342900" indent="-342900">
              <a:buAutoNum type="arabicPeriod"/>
            </a:pPr>
            <a:r>
              <a:rPr lang="de-DE" dirty="0"/>
              <a:t>Informationen des Prüfungsamts zu Prüfungen</a:t>
            </a:r>
          </a:p>
          <a:p>
            <a:pPr marL="342900" indent="-342900">
              <a:buAutoNum type="arabicPeriod"/>
            </a:pPr>
            <a:r>
              <a:rPr lang="de-DE" dirty="0"/>
              <a:t>Informationen zum Nachteilsausgleich</a:t>
            </a:r>
          </a:p>
          <a:p>
            <a:pPr marL="342900" indent="-342900">
              <a:buAutoNum type="arabicPeriod"/>
            </a:pPr>
            <a:r>
              <a:rPr lang="de-DE" dirty="0"/>
              <a:t>Anlaufstellen bei Fragen</a:t>
            </a:r>
          </a:p>
          <a:p>
            <a:pPr marL="342900" indent="-342900">
              <a:buAutoNum type="arabicPeriod"/>
            </a:pPr>
            <a:r>
              <a:rPr lang="de-DE" dirty="0"/>
              <a:t>Kontakt Lehrende*r</a:t>
            </a:r>
          </a:p>
        </p:txBody>
      </p:sp>
    </p:spTree>
    <p:extLst>
      <p:ext uri="{BB962C8B-B14F-4D97-AF65-F5344CB8AC3E}">
        <p14:creationId xmlns:p14="http://schemas.microsoft.com/office/powerpoint/2010/main" val="1205908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CA1343-441C-432B-BDAA-022C0404E183}"/>
              </a:ext>
            </a:extLst>
          </p:cNvPr>
          <p:cNvSpPr>
            <a:spLocks noGrp="1"/>
          </p:cNvSpPr>
          <p:nvPr>
            <p:ph type="title"/>
          </p:nvPr>
        </p:nvSpPr>
        <p:spPr>
          <a:xfrm>
            <a:off x="628649" y="1270728"/>
            <a:ext cx="10934702" cy="751314"/>
          </a:xfrm>
        </p:spPr>
        <p:txBody>
          <a:bodyPr/>
          <a:lstStyle/>
          <a:p>
            <a:r>
              <a:rPr lang="de-DE" sz="2800" dirty="0"/>
              <a:t>Nachteilsausgleich I</a:t>
            </a:r>
            <a:endParaRPr lang="de-DE" sz="3200" dirty="0"/>
          </a:p>
        </p:txBody>
      </p:sp>
      <p:sp>
        <p:nvSpPr>
          <p:cNvPr id="3" name="Textplatzhalter 2">
            <a:extLst>
              <a:ext uri="{FF2B5EF4-FFF2-40B4-BE49-F238E27FC236}">
                <a16:creationId xmlns:a16="http://schemas.microsoft.com/office/drawing/2014/main" id="{4D0A2B8D-94E4-479B-9D60-4765928CFB55}"/>
              </a:ext>
            </a:extLst>
          </p:cNvPr>
          <p:cNvSpPr>
            <a:spLocks noGrp="1"/>
          </p:cNvSpPr>
          <p:nvPr>
            <p:ph type="body" sz="quarter" idx="12"/>
          </p:nvPr>
        </p:nvSpPr>
        <p:spPr>
          <a:xfrm>
            <a:off x="628649" y="2022043"/>
            <a:ext cx="10934702" cy="4301602"/>
          </a:xfrm>
        </p:spPr>
        <p:txBody>
          <a:bodyPr/>
          <a:lstStyle/>
          <a:p>
            <a:pPr>
              <a:lnSpc>
                <a:spcPct val="100000"/>
              </a:lnSpc>
            </a:pPr>
            <a:r>
              <a:rPr lang="de-DE" sz="2000" dirty="0"/>
              <a:t>Nachteilsausgleiche sollen existierende Barrieren, d.h. benachteiligende (Prüfungs-)Bedingungen im Studium </a:t>
            </a:r>
            <a:r>
              <a:rPr lang="de-DE" sz="2000" b="1" dirty="0"/>
              <a:t>individuell und situationsbezogen </a:t>
            </a:r>
            <a:r>
              <a:rPr lang="de-DE" sz="2000" dirty="0"/>
              <a:t>ausgleichen. Wenn Sie eine </a:t>
            </a:r>
            <a:r>
              <a:rPr lang="de-DE" sz="2000" b="1" dirty="0"/>
              <a:t>Behinderung oder chronische Erkrankung oder Erziehungs- bzw. Pflegeverantwortung </a:t>
            </a:r>
            <a:r>
              <a:rPr lang="de-DE" sz="2000" dirty="0"/>
              <a:t>nachweisen können, haben Sie einen gesetzlichen Anspruch auf Nachteilsausgleiche im Studium. </a:t>
            </a:r>
          </a:p>
          <a:p>
            <a:pPr>
              <a:lnSpc>
                <a:spcPct val="100000"/>
              </a:lnSpc>
            </a:pPr>
            <a:endParaRPr lang="de-DE" sz="2000" dirty="0"/>
          </a:p>
          <a:p>
            <a:pPr>
              <a:lnSpc>
                <a:spcPct val="100000"/>
              </a:lnSpc>
            </a:pPr>
            <a:r>
              <a:rPr lang="de-DE" sz="2000" dirty="0"/>
              <a:t>Beispielsweise können Sie folgende Maßnahmen beantragen:</a:t>
            </a:r>
          </a:p>
          <a:p>
            <a:pPr marL="342900" indent="-342900">
              <a:lnSpc>
                <a:spcPct val="100000"/>
              </a:lnSpc>
              <a:buFont typeface="Arial" panose="020B0604020202020204" pitchFamily="34" charset="0"/>
              <a:buChar char="•"/>
            </a:pPr>
            <a:r>
              <a:rPr lang="de-DE" sz="2000" dirty="0"/>
              <a:t>Verlängerung der Bearbeitungszeit von Prüfungsleistungen</a:t>
            </a:r>
          </a:p>
          <a:p>
            <a:pPr marL="342900" indent="-342900">
              <a:lnSpc>
                <a:spcPct val="100000"/>
              </a:lnSpc>
              <a:buFont typeface="Arial" panose="020B0604020202020204" pitchFamily="34" charset="0"/>
              <a:buChar char="•"/>
            </a:pPr>
            <a:r>
              <a:rPr lang="de-DE" sz="2000" dirty="0"/>
              <a:t>Zulassen von personeller oder technischer Unterstützung</a:t>
            </a:r>
          </a:p>
          <a:p>
            <a:pPr marL="342900" indent="-342900">
              <a:lnSpc>
                <a:spcPct val="100000"/>
              </a:lnSpc>
              <a:buFont typeface="Arial" panose="020B0604020202020204" pitchFamily="34" charset="0"/>
              <a:buChar char="•"/>
            </a:pPr>
            <a:r>
              <a:rPr lang="de-DE" sz="2000" dirty="0"/>
              <a:t>Ersatz einer Prüfung durch eine niveaugleiche andere (z. B. mündlich statt schriftlich)</a:t>
            </a:r>
          </a:p>
          <a:p>
            <a:pPr marL="342900" indent="-342900">
              <a:lnSpc>
                <a:spcPct val="100000"/>
              </a:lnSpc>
              <a:buFont typeface="Arial" panose="020B0604020202020204" pitchFamily="34" charset="0"/>
              <a:buChar char="•"/>
            </a:pPr>
            <a:r>
              <a:rPr lang="de-DE" sz="2000" dirty="0"/>
              <a:t>Ersatz der Anwesenheitspflicht durch andere Leistung</a:t>
            </a:r>
          </a:p>
        </p:txBody>
      </p:sp>
    </p:spTree>
    <p:extLst>
      <p:ext uri="{BB962C8B-B14F-4D97-AF65-F5344CB8AC3E}">
        <p14:creationId xmlns:p14="http://schemas.microsoft.com/office/powerpoint/2010/main" val="2417698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CA1343-441C-432B-BDAA-022C0404E183}"/>
              </a:ext>
            </a:extLst>
          </p:cNvPr>
          <p:cNvSpPr>
            <a:spLocks noGrp="1"/>
          </p:cNvSpPr>
          <p:nvPr>
            <p:ph type="title"/>
          </p:nvPr>
        </p:nvSpPr>
        <p:spPr>
          <a:xfrm>
            <a:off x="628649" y="1556479"/>
            <a:ext cx="10934702" cy="751314"/>
          </a:xfrm>
        </p:spPr>
        <p:txBody>
          <a:bodyPr/>
          <a:lstStyle/>
          <a:p>
            <a:r>
              <a:rPr lang="de-DE" sz="2800" dirty="0"/>
              <a:t>Nachteilsausgleich II</a:t>
            </a:r>
            <a:endParaRPr lang="de-DE" sz="3200" dirty="0"/>
          </a:p>
        </p:txBody>
      </p:sp>
      <p:sp>
        <p:nvSpPr>
          <p:cNvPr id="3" name="Textplatzhalter 2">
            <a:extLst>
              <a:ext uri="{FF2B5EF4-FFF2-40B4-BE49-F238E27FC236}">
                <a16:creationId xmlns:a16="http://schemas.microsoft.com/office/drawing/2014/main" id="{4D0A2B8D-94E4-479B-9D60-4765928CFB55}"/>
              </a:ext>
            </a:extLst>
          </p:cNvPr>
          <p:cNvSpPr>
            <a:spLocks noGrp="1"/>
          </p:cNvSpPr>
          <p:nvPr>
            <p:ph type="body" sz="quarter" idx="12"/>
          </p:nvPr>
        </p:nvSpPr>
        <p:spPr>
          <a:xfrm>
            <a:off x="628649" y="2307793"/>
            <a:ext cx="10934702" cy="3044847"/>
          </a:xfrm>
        </p:spPr>
        <p:txBody>
          <a:bodyPr/>
          <a:lstStyle/>
          <a:p>
            <a:pPr>
              <a:lnSpc>
                <a:spcPct val="100000"/>
              </a:lnSpc>
            </a:pPr>
            <a:br>
              <a:rPr lang="de-DE" sz="2000" dirty="0"/>
            </a:br>
            <a:r>
              <a:rPr lang="de-DE" sz="2000" dirty="0"/>
              <a:t>Bitte stellen Sie einen </a:t>
            </a:r>
            <a:r>
              <a:rPr lang="de-DE" sz="2000" b="1" dirty="0"/>
              <a:t>Antrag auf Nachteilsausgleich so früh wie möglich (!)</a:t>
            </a:r>
            <a:r>
              <a:rPr lang="de-DE" sz="2000" dirty="0"/>
              <a:t>, d.h. vor Antritt von Studien- bzw. Prüfungsleistungen bzw. bei Antrag auf Nachteilsausgleich zur Anwesenheitspflicht zu Beginn des Semesters. </a:t>
            </a:r>
            <a:br>
              <a:rPr lang="de-DE" sz="2000" dirty="0"/>
            </a:br>
            <a:br>
              <a:rPr lang="de-DE" sz="2000" dirty="0"/>
            </a:br>
            <a:r>
              <a:rPr lang="de-DE" sz="2000" dirty="0"/>
              <a:t>Die </a:t>
            </a:r>
            <a:r>
              <a:rPr lang="de-DE" sz="2000" dirty="0" err="1"/>
              <a:t>uniweite</a:t>
            </a:r>
            <a:r>
              <a:rPr lang="de-DE" sz="2000" dirty="0"/>
              <a:t> Ansprechperson zum Nachteilsausgleich ist Katrin Lux. </a:t>
            </a:r>
          </a:p>
          <a:p>
            <a:pPr>
              <a:lnSpc>
                <a:spcPct val="100000"/>
              </a:lnSpc>
            </a:pPr>
            <a:r>
              <a:rPr lang="de-DE" sz="2000" dirty="0"/>
              <a:t>Weitere Informationen zu Kontakten und einen Handzettel zum Antragsprozess, finden Sie auf folgender Webseite: </a:t>
            </a:r>
            <a:r>
              <a:rPr lang="de-DE" sz="2000" dirty="0">
                <a:hlinkClick r:id="rId2"/>
              </a:rPr>
              <a:t>www.phil.uni-goettingen.de/studium-inklusiv</a:t>
            </a:r>
            <a:r>
              <a:rPr lang="de-DE" sz="2000" dirty="0"/>
              <a:t> </a:t>
            </a:r>
          </a:p>
        </p:txBody>
      </p:sp>
    </p:spTree>
    <p:extLst>
      <p:ext uri="{BB962C8B-B14F-4D97-AF65-F5344CB8AC3E}">
        <p14:creationId xmlns:p14="http://schemas.microsoft.com/office/powerpoint/2010/main" val="801330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C1905228-5A06-490D-B9F5-308CDAE03D3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4918" r="24918"/>
          <a:stretch>
            <a:fillRect/>
          </a:stretch>
        </p:blipFill>
        <p:spPr/>
      </p:pic>
      <p:sp>
        <p:nvSpPr>
          <p:cNvPr id="3" name="Titel 2">
            <a:extLst>
              <a:ext uri="{FF2B5EF4-FFF2-40B4-BE49-F238E27FC236}">
                <a16:creationId xmlns:a16="http://schemas.microsoft.com/office/drawing/2014/main" id="{FA1FA618-C77B-44A2-B924-62624A97C092}"/>
              </a:ext>
            </a:extLst>
          </p:cNvPr>
          <p:cNvSpPr>
            <a:spLocks noGrp="1"/>
          </p:cNvSpPr>
          <p:nvPr>
            <p:ph type="title"/>
          </p:nvPr>
        </p:nvSpPr>
        <p:spPr>
          <a:xfrm>
            <a:off x="191136" y="3429000"/>
            <a:ext cx="5704840" cy="697005"/>
          </a:xfrm>
        </p:spPr>
        <p:txBody>
          <a:bodyPr/>
          <a:lstStyle/>
          <a:p>
            <a:r>
              <a:rPr lang="de-DE" dirty="0"/>
              <a:t>Anlaufstellen bei Fragen</a:t>
            </a:r>
          </a:p>
        </p:txBody>
      </p:sp>
      <p:sp>
        <p:nvSpPr>
          <p:cNvPr id="4" name="Textplatzhalter 3">
            <a:extLst>
              <a:ext uri="{FF2B5EF4-FFF2-40B4-BE49-F238E27FC236}">
                <a16:creationId xmlns:a16="http://schemas.microsoft.com/office/drawing/2014/main" id="{58031AFD-6CC2-43B0-9E06-8350886C3530}"/>
              </a:ext>
            </a:extLst>
          </p:cNvPr>
          <p:cNvSpPr>
            <a:spLocks noGrp="1"/>
          </p:cNvSpPr>
          <p:nvPr>
            <p:ph type="body" sz="quarter" idx="12"/>
          </p:nvPr>
        </p:nvSpPr>
        <p:spPr>
          <a:xfrm>
            <a:off x="191136" y="4126005"/>
            <a:ext cx="5704840" cy="703694"/>
          </a:xfrm>
        </p:spPr>
        <p:txBody>
          <a:bodyPr/>
          <a:lstStyle/>
          <a:p>
            <a:r>
              <a:rPr lang="de-DE" dirty="0"/>
              <a:t>An wen wende ich mich?</a:t>
            </a:r>
          </a:p>
        </p:txBody>
      </p:sp>
    </p:spTree>
    <p:extLst>
      <p:ext uri="{BB962C8B-B14F-4D97-AF65-F5344CB8AC3E}">
        <p14:creationId xmlns:p14="http://schemas.microsoft.com/office/powerpoint/2010/main" val="237853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A497DB2F-AD03-46DF-B962-F457BD232570}"/>
              </a:ext>
            </a:extLst>
          </p:cNvPr>
          <p:cNvSpPr>
            <a:spLocks noGrp="1"/>
          </p:cNvSpPr>
          <p:nvPr>
            <p:ph type="body" sz="quarter" idx="12"/>
          </p:nvPr>
        </p:nvSpPr>
        <p:spPr>
          <a:xfrm>
            <a:off x="409313" y="2043690"/>
            <a:ext cx="11373374" cy="4006842"/>
          </a:xfrm>
        </p:spPr>
        <p:txBody>
          <a:bodyPr/>
          <a:lstStyle/>
          <a:p>
            <a:pPr algn="just">
              <a:lnSpc>
                <a:spcPct val="107000"/>
              </a:lnSpc>
            </a:pPr>
            <a:r>
              <a:rPr lang="de-DE" dirty="0"/>
              <a:t>Fachspezifische Fragen z.B. zur Anerkennung von Leistungen oder zu Veranstaltungen und Modulen</a:t>
            </a:r>
          </a:p>
          <a:p>
            <a:pPr marL="342900" indent="-342900" algn="just">
              <a:lnSpc>
                <a:spcPct val="107000"/>
              </a:lnSpc>
              <a:buFont typeface="Wingdings" panose="05000000000000000000" pitchFamily="2" charset="2"/>
              <a:buChar char="Ø"/>
            </a:pPr>
            <a:r>
              <a:rPr lang="de-DE" b="1" dirty="0"/>
              <a:t>Fachstudienberatung</a:t>
            </a:r>
            <a:r>
              <a:rPr lang="de-DE" dirty="0"/>
              <a:t> Ihres Faches: </a:t>
            </a:r>
            <a:r>
              <a:rPr lang="de-DE" dirty="0">
                <a:hlinkClick r:id="rId2"/>
              </a:rPr>
              <a:t>www.uni-goettingen.de/phil-fsb</a:t>
            </a:r>
            <a:r>
              <a:rPr lang="de-DE" dirty="0"/>
              <a:t> </a:t>
            </a:r>
          </a:p>
          <a:p>
            <a:pPr algn="just">
              <a:lnSpc>
                <a:spcPct val="107000"/>
              </a:lnSpc>
            </a:pPr>
            <a:endParaRPr lang="de-DE" dirty="0"/>
          </a:p>
          <a:p>
            <a:pPr algn="just">
              <a:lnSpc>
                <a:spcPct val="107000"/>
              </a:lnSpc>
            </a:pPr>
            <a:r>
              <a:rPr lang="de-DE" dirty="0"/>
              <a:t>Fachübergreifende Fragen z.B. zur Erstellung von Stundenplan/Studienverlaufsplan, zum Professionalisierungsbereich oder zu Fachwechsel &amp; bei Studienzweifeln</a:t>
            </a:r>
          </a:p>
          <a:p>
            <a:pPr marL="285750" indent="-285750" algn="just">
              <a:lnSpc>
                <a:spcPct val="107000"/>
              </a:lnSpc>
              <a:buFont typeface="Wingdings" panose="05000000000000000000" pitchFamily="2" charset="2"/>
              <a:buChar char="Ø"/>
            </a:pPr>
            <a:r>
              <a:rPr lang="de-DE" b="1" dirty="0"/>
              <a:t>Studien- und Prüfungsberatung </a:t>
            </a:r>
            <a:r>
              <a:rPr lang="de-DE" dirty="0"/>
              <a:t>der Philosophischen Fakultät: </a:t>
            </a:r>
            <a:r>
              <a:rPr lang="de-DE" dirty="0">
                <a:hlinkClick r:id="rId3"/>
              </a:rPr>
              <a:t>www.phil.uni-goettingen.de/studienberatung</a:t>
            </a:r>
            <a:r>
              <a:rPr lang="de-DE" dirty="0"/>
              <a:t> </a:t>
            </a:r>
          </a:p>
          <a:p>
            <a:pPr marL="285750" indent="-285750" algn="just">
              <a:lnSpc>
                <a:spcPct val="107000"/>
              </a:lnSpc>
              <a:buFont typeface="Wingdings" panose="05000000000000000000" pitchFamily="2" charset="2"/>
              <a:buChar char="Ø"/>
            </a:pPr>
            <a:r>
              <a:rPr lang="de-DE" dirty="0"/>
              <a:t>Hilfe beim Stundenplan: </a:t>
            </a:r>
            <a:r>
              <a:rPr lang="de-DE" dirty="0">
                <a:hlinkClick r:id="rId4"/>
              </a:rPr>
              <a:t>www.phil.uni-goettingen.de/stundenplan</a:t>
            </a:r>
            <a:r>
              <a:rPr lang="de-DE" dirty="0"/>
              <a:t> </a:t>
            </a:r>
          </a:p>
          <a:p>
            <a:pPr marL="285750" indent="-285750" algn="just">
              <a:lnSpc>
                <a:spcPct val="107000"/>
              </a:lnSpc>
              <a:buFont typeface="Wingdings" panose="05000000000000000000" pitchFamily="2" charset="2"/>
              <a:buChar char="Ø"/>
            </a:pPr>
            <a:r>
              <a:rPr lang="de-DE" dirty="0"/>
              <a:t>Anerkennung von Prüfungsleistungen: </a:t>
            </a:r>
            <a:r>
              <a:rPr lang="de-DE" dirty="0">
                <a:hlinkClick r:id="rId5"/>
              </a:rPr>
              <a:t>www.phil.uni-goettingen.de/anerkennung</a:t>
            </a:r>
            <a:r>
              <a:rPr lang="de-DE" dirty="0"/>
              <a:t> </a:t>
            </a:r>
          </a:p>
          <a:p>
            <a:pPr marL="285750" indent="-285750" algn="just">
              <a:lnSpc>
                <a:spcPct val="107000"/>
              </a:lnSpc>
              <a:buFont typeface="Wingdings" panose="05000000000000000000" pitchFamily="2" charset="2"/>
              <a:buChar char="Ø"/>
            </a:pPr>
            <a:r>
              <a:rPr lang="de-DE" dirty="0"/>
              <a:t>Professionalisierungsbereich und Schlüsselkompetenzen: </a:t>
            </a:r>
            <a:r>
              <a:rPr lang="de-DE" dirty="0">
                <a:hlinkClick r:id="rId6"/>
              </a:rPr>
              <a:t>www.uni-goettingen.de/phil-schlueko</a:t>
            </a:r>
            <a:r>
              <a:rPr lang="de-DE" dirty="0"/>
              <a:t> </a:t>
            </a:r>
          </a:p>
        </p:txBody>
      </p:sp>
      <p:sp>
        <p:nvSpPr>
          <p:cNvPr id="8" name="Titel 7">
            <a:extLst>
              <a:ext uri="{FF2B5EF4-FFF2-40B4-BE49-F238E27FC236}">
                <a16:creationId xmlns:a16="http://schemas.microsoft.com/office/drawing/2014/main" id="{FDB9C666-C6B9-4035-85D1-B3B5804C0684}"/>
              </a:ext>
            </a:extLst>
          </p:cNvPr>
          <p:cNvSpPr>
            <a:spLocks noGrp="1"/>
          </p:cNvSpPr>
          <p:nvPr>
            <p:ph type="title"/>
          </p:nvPr>
        </p:nvSpPr>
        <p:spPr>
          <a:xfrm>
            <a:off x="409313" y="1292376"/>
            <a:ext cx="11373374" cy="751314"/>
          </a:xfrm>
        </p:spPr>
        <p:txBody>
          <a:bodyPr/>
          <a:lstStyle/>
          <a:p>
            <a:r>
              <a:rPr lang="de-DE" sz="2800" dirty="0"/>
              <a:t>An wen wende ich mich bei Fragen oder Schwierigkeiten?</a:t>
            </a:r>
          </a:p>
        </p:txBody>
      </p:sp>
    </p:spTree>
    <p:extLst>
      <p:ext uri="{BB962C8B-B14F-4D97-AF65-F5344CB8AC3E}">
        <p14:creationId xmlns:p14="http://schemas.microsoft.com/office/powerpoint/2010/main" val="2687942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A497DB2F-AD03-46DF-B962-F457BD232570}"/>
              </a:ext>
            </a:extLst>
          </p:cNvPr>
          <p:cNvSpPr>
            <a:spLocks noGrp="1"/>
          </p:cNvSpPr>
          <p:nvPr>
            <p:ph type="body" sz="quarter" idx="12"/>
          </p:nvPr>
        </p:nvSpPr>
        <p:spPr>
          <a:xfrm>
            <a:off x="409313" y="2529465"/>
            <a:ext cx="11373374" cy="3285875"/>
          </a:xfrm>
        </p:spPr>
        <p:txBody>
          <a:bodyPr/>
          <a:lstStyle/>
          <a:p>
            <a:pPr algn="just">
              <a:lnSpc>
                <a:spcPct val="107000"/>
              </a:lnSpc>
            </a:pPr>
            <a:endParaRPr lang="de-DE" dirty="0"/>
          </a:p>
          <a:p>
            <a:pPr algn="just">
              <a:lnSpc>
                <a:spcPct val="107000"/>
              </a:lnSpc>
            </a:pPr>
            <a:r>
              <a:rPr lang="de-DE" dirty="0"/>
              <a:t>Bei allgemeinen Fragen zum Studium z.B. ob ein Studium überhaupt die richtige Wahl ist</a:t>
            </a:r>
          </a:p>
          <a:p>
            <a:pPr marL="285750" indent="-285750" algn="just">
              <a:lnSpc>
                <a:spcPct val="107000"/>
              </a:lnSpc>
              <a:buFont typeface="Wingdings" panose="05000000000000000000" pitchFamily="2" charset="2"/>
              <a:buChar char="Ø"/>
            </a:pPr>
            <a:r>
              <a:rPr lang="de-DE" b="1" dirty="0"/>
              <a:t>Zentrale Studienberatung</a:t>
            </a:r>
            <a:r>
              <a:rPr lang="de-DE" dirty="0"/>
              <a:t>: </a:t>
            </a:r>
            <a:r>
              <a:rPr lang="de-DE" dirty="0">
                <a:hlinkClick r:id="rId2"/>
              </a:rPr>
              <a:t>www.uni-goettingen.de/zsb</a:t>
            </a:r>
            <a:r>
              <a:rPr lang="de-DE" dirty="0"/>
              <a:t> </a:t>
            </a:r>
          </a:p>
          <a:p>
            <a:pPr algn="just">
              <a:lnSpc>
                <a:spcPct val="107000"/>
              </a:lnSpc>
            </a:pPr>
            <a:endParaRPr lang="de-DE" dirty="0"/>
          </a:p>
          <a:p>
            <a:pPr algn="just">
              <a:lnSpc>
                <a:spcPct val="107000"/>
              </a:lnSpc>
            </a:pPr>
            <a:r>
              <a:rPr lang="de-DE" dirty="0"/>
              <a:t>Bei psychischen Belastungen oder Schwierigkeiten im Studium</a:t>
            </a:r>
          </a:p>
          <a:p>
            <a:pPr marL="285750" indent="-285750" algn="just">
              <a:lnSpc>
                <a:spcPct val="107000"/>
              </a:lnSpc>
              <a:buFont typeface="Wingdings" panose="05000000000000000000" pitchFamily="2" charset="2"/>
              <a:buChar char="Ø"/>
            </a:pPr>
            <a:r>
              <a:rPr lang="de-DE" b="1" dirty="0"/>
              <a:t>Psychosoziale Beratungsstelle</a:t>
            </a:r>
            <a:r>
              <a:rPr lang="de-DE" dirty="0"/>
              <a:t>: </a:t>
            </a:r>
            <a:r>
              <a:rPr lang="de-DE" dirty="0">
                <a:hlinkClick r:id="rId3"/>
              </a:rPr>
              <a:t>https://www.studentenwerk-goettingen.de/beratung-soziales/psb</a:t>
            </a:r>
            <a:r>
              <a:rPr lang="de-DE" dirty="0"/>
              <a:t> </a:t>
            </a:r>
          </a:p>
          <a:p>
            <a:pPr algn="just">
              <a:lnSpc>
                <a:spcPct val="107000"/>
              </a:lnSpc>
            </a:pPr>
            <a:endParaRPr lang="de-DE" dirty="0"/>
          </a:p>
        </p:txBody>
      </p:sp>
      <p:sp>
        <p:nvSpPr>
          <p:cNvPr id="8" name="Titel 7">
            <a:extLst>
              <a:ext uri="{FF2B5EF4-FFF2-40B4-BE49-F238E27FC236}">
                <a16:creationId xmlns:a16="http://schemas.microsoft.com/office/drawing/2014/main" id="{FDB9C666-C6B9-4035-85D1-B3B5804C0684}"/>
              </a:ext>
            </a:extLst>
          </p:cNvPr>
          <p:cNvSpPr>
            <a:spLocks noGrp="1"/>
          </p:cNvSpPr>
          <p:nvPr>
            <p:ph type="title"/>
          </p:nvPr>
        </p:nvSpPr>
        <p:spPr>
          <a:xfrm>
            <a:off x="409313" y="1778151"/>
            <a:ext cx="11373374" cy="751314"/>
          </a:xfrm>
        </p:spPr>
        <p:txBody>
          <a:bodyPr/>
          <a:lstStyle/>
          <a:p>
            <a:r>
              <a:rPr lang="de-DE" sz="2800" dirty="0"/>
              <a:t>An wen wende ich mich bei Fragen oder Schwierigkeiten?</a:t>
            </a:r>
          </a:p>
        </p:txBody>
      </p:sp>
    </p:spTree>
    <p:extLst>
      <p:ext uri="{BB962C8B-B14F-4D97-AF65-F5344CB8AC3E}">
        <p14:creationId xmlns:p14="http://schemas.microsoft.com/office/powerpoint/2010/main" val="4063661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Bildplatzhalter 3">
            <a:extLst>
              <a:ext uri="{FF2B5EF4-FFF2-40B4-BE49-F238E27FC236}">
                <a16:creationId xmlns:a16="http://schemas.microsoft.com/office/drawing/2014/main" id="{C9A6D936-DFF7-4C22-94AD-E9BF9224CB8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4890" r="24890"/>
          <a:stretch>
            <a:fillRect/>
          </a:stretch>
        </p:blipFill>
        <p:spPr/>
      </p:pic>
      <p:sp>
        <p:nvSpPr>
          <p:cNvPr id="9" name="Textplatzhalter 8">
            <a:extLst>
              <a:ext uri="{FF2B5EF4-FFF2-40B4-BE49-F238E27FC236}">
                <a16:creationId xmlns:a16="http://schemas.microsoft.com/office/drawing/2014/main" id="{A497DB2F-AD03-46DF-B962-F457BD232570}"/>
              </a:ext>
            </a:extLst>
          </p:cNvPr>
          <p:cNvSpPr>
            <a:spLocks noGrp="1"/>
          </p:cNvSpPr>
          <p:nvPr>
            <p:ph type="body" sz="quarter" idx="14"/>
          </p:nvPr>
        </p:nvSpPr>
        <p:spPr>
          <a:xfrm>
            <a:off x="162195" y="2662815"/>
            <a:ext cx="5707960" cy="3285875"/>
          </a:xfrm>
        </p:spPr>
        <p:txBody>
          <a:bodyPr/>
          <a:lstStyle/>
          <a:p>
            <a:pPr algn="just">
              <a:lnSpc>
                <a:spcPct val="107000"/>
              </a:lnSpc>
            </a:pPr>
            <a:r>
              <a:rPr lang="de-DE" dirty="0"/>
              <a:t>Bei Fragen zur Veranstaltung, Prüfung oder Inhalten</a:t>
            </a:r>
          </a:p>
          <a:p>
            <a:pPr algn="just">
              <a:lnSpc>
                <a:spcPct val="107000"/>
              </a:lnSpc>
            </a:pPr>
            <a:endParaRPr lang="de-DE" dirty="0"/>
          </a:p>
          <a:p>
            <a:pPr algn="just">
              <a:lnSpc>
                <a:spcPct val="107000"/>
              </a:lnSpc>
            </a:pPr>
            <a:r>
              <a:rPr lang="de-DE" dirty="0"/>
              <a:t>So erreichen Sie mich:</a:t>
            </a:r>
          </a:p>
          <a:p>
            <a:pPr algn="just">
              <a:lnSpc>
                <a:spcPct val="107000"/>
              </a:lnSpc>
            </a:pPr>
            <a:r>
              <a:rPr lang="de-DE" dirty="0"/>
              <a:t>E-Mail:</a:t>
            </a:r>
          </a:p>
          <a:p>
            <a:pPr algn="just">
              <a:lnSpc>
                <a:spcPct val="107000"/>
              </a:lnSpc>
            </a:pPr>
            <a:r>
              <a:rPr lang="de-DE" dirty="0"/>
              <a:t>Tel:</a:t>
            </a:r>
          </a:p>
          <a:p>
            <a:pPr algn="just">
              <a:lnSpc>
                <a:spcPct val="107000"/>
              </a:lnSpc>
            </a:pPr>
            <a:r>
              <a:rPr lang="de-DE" dirty="0"/>
              <a:t>Sprechzeiten:</a:t>
            </a:r>
          </a:p>
          <a:p>
            <a:pPr algn="just">
              <a:lnSpc>
                <a:spcPct val="107000"/>
              </a:lnSpc>
            </a:pPr>
            <a:r>
              <a:rPr lang="de-DE" dirty="0"/>
              <a:t>Webseite:</a:t>
            </a:r>
          </a:p>
        </p:txBody>
      </p:sp>
      <p:sp>
        <p:nvSpPr>
          <p:cNvPr id="8" name="Titel 7">
            <a:extLst>
              <a:ext uri="{FF2B5EF4-FFF2-40B4-BE49-F238E27FC236}">
                <a16:creationId xmlns:a16="http://schemas.microsoft.com/office/drawing/2014/main" id="{FDB9C666-C6B9-4035-85D1-B3B5804C0684}"/>
              </a:ext>
            </a:extLst>
          </p:cNvPr>
          <p:cNvSpPr>
            <a:spLocks noGrp="1"/>
          </p:cNvSpPr>
          <p:nvPr>
            <p:ph type="title"/>
          </p:nvPr>
        </p:nvSpPr>
        <p:spPr>
          <a:xfrm>
            <a:off x="163937" y="1966901"/>
            <a:ext cx="5704840" cy="695914"/>
          </a:xfrm>
        </p:spPr>
        <p:txBody>
          <a:bodyPr/>
          <a:lstStyle/>
          <a:p>
            <a:r>
              <a:rPr lang="de-DE" sz="2400" dirty="0"/>
              <a:t>Kontakt Lehrende*r</a:t>
            </a:r>
          </a:p>
        </p:txBody>
      </p:sp>
    </p:spTree>
    <p:extLst>
      <p:ext uri="{BB962C8B-B14F-4D97-AF65-F5344CB8AC3E}">
        <p14:creationId xmlns:p14="http://schemas.microsoft.com/office/powerpoint/2010/main" val="3430394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64498481-69E1-4256-BACB-476C5EA4279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4891" r="24891"/>
          <a:stretch/>
        </p:blipFill>
        <p:spPr/>
      </p:pic>
      <p:sp>
        <p:nvSpPr>
          <p:cNvPr id="3" name="Titel 2">
            <a:extLst>
              <a:ext uri="{FF2B5EF4-FFF2-40B4-BE49-F238E27FC236}">
                <a16:creationId xmlns:a16="http://schemas.microsoft.com/office/drawing/2014/main" id="{FA61CF2C-C4BD-413E-B588-B9B949761550}"/>
              </a:ext>
            </a:extLst>
          </p:cNvPr>
          <p:cNvSpPr>
            <a:spLocks noGrp="1"/>
          </p:cNvSpPr>
          <p:nvPr>
            <p:ph type="title"/>
          </p:nvPr>
        </p:nvSpPr>
        <p:spPr>
          <a:xfrm>
            <a:off x="191136" y="3409950"/>
            <a:ext cx="5704840" cy="697005"/>
          </a:xfrm>
        </p:spPr>
        <p:txBody>
          <a:bodyPr/>
          <a:lstStyle/>
          <a:p>
            <a:r>
              <a:rPr lang="de-DE" dirty="0"/>
              <a:t>Informationen des Prüfungsamts</a:t>
            </a:r>
          </a:p>
        </p:txBody>
      </p:sp>
      <p:sp>
        <p:nvSpPr>
          <p:cNvPr id="4" name="Textplatzhalter 3">
            <a:extLst>
              <a:ext uri="{FF2B5EF4-FFF2-40B4-BE49-F238E27FC236}">
                <a16:creationId xmlns:a16="http://schemas.microsoft.com/office/drawing/2014/main" id="{C8A6AAAE-D631-484E-A315-8635C38AC185}"/>
              </a:ext>
            </a:extLst>
          </p:cNvPr>
          <p:cNvSpPr>
            <a:spLocks noGrp="1"/>
          </p:cNvSpPr>
          <p:nvPr>
            <p:ph type="body" sz="quarter" idx="12"/>
          </p:nvPr>
        </p:nvSpPr>
        <p:spPr>
          <a:xfrm>
            <a:off x="191136" y="4106955"/>
            <a:ext cx="5704840" cy="1081233"/>
          </a:xfrm>
        </p:spPr>
        <p:txBody>
          <a:bodyPr/>
          <a:lstStyle/>
          <a:p>
            <a:r>
              <a:rPr lang="de-DE" dirty="0"/>
              <a:t>Prüfungsteilnahme, Prüfungsformen, Plagiate </a:t>
            </a:r>
          </a:p>
        </p:txBody>
      </p:sp>
    </p:spTree>
    <p:extLst>
      <p:ext uri="{BB962C8B-B14F-4D97-AF65-F5344CB8AC3E}">
        <p14:creationId xmlns:p14="http://schemas.microsoft.com/office/powerpoint/2010/main" val="3833830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A497DB2F-AD03-46DF-B962-F457BD232570}"/>
              </a:ext>
            </a:extLst>
          </p:cNvPr>
          <p:cNvSpPr>
            <a:spLocks noGrp="1"/>
          </p:cNvSpPr>
          <p:nvPr>
            <p:ph type="body" sz="quarter" idx="12"/>
          </p:nvPr>
        </p:nvSpPr>
        <p:spPr>
          <a:xfrm>
            <a:off x="361425" y="1977015"/>
            <a:ext cx="11206800" cy="3404882"/>
          </a:xfrm>
        </p:spPr>
        <p:txBody>
          <a:bodyPr/>
          <a:lstStyle/>
          <a:p>
            <a:pPr algn="just">
              <a:lnSpc>
                <a:spcPct val="107000"/>
              </a:lnSpc>
              <a:spcBef>
                <a:spcPts val="2400"/>
              </a:spcBef>
              <a:spcAft>
                <a:spcPts val="800"/>
              </a:spcAft>
            </a:pPr>
            <a:r>
              <a:rPr lang="de-DE" sz="2400" dirty="0"/>
              <a:t>Studierende sind nur dann zur Prüfung zugelassen, wenn sie…</a:t>
            </a:r>
          </a:p>
          <a:p>
            <a:pPr marL="360000" indent="-342900" algn="just">
              <a:lnSpc>
                <a:spcPct val="107000"/>
              </a:lnSpc>
              <a:spcAft>
                <a:spcPts val="800"/>
              </a:spcAft>
              <a:buAutoNum type="alphaLcParenR"/>
            </a:pPr>
            <a:r>
              <a:rPr lang="de-DE" sz="2400" dirty="0"/>
              <a:t>die Lehrveranstaltung im Rahmen eines Moduls besuchen, für das sie </a:t>
            </a:r>
            <a:r>
              <a:rPr lang="de-DE" sz="2400" b="1" dirty="0"/>
              <a:t>gemäß Einschreibung zugangsberechtigt</a:t>
            </a:r>
            <a:r>
              <a:rPr lang="de-DE" sz="2400" dirty="0"/>
              <a:t> sind,</a:t>
            </a:r>
          </a:p>
          <a:p>
            <a:pPr marL="17100" algn="just">
              <a:lnSpc>
                <a:spcPct val="107000"/>
              </a:lnSpc>
              <a:spcBef>
                <a:spcPts val="0"/>
              </a:spcBef>
            </a:pPr>
            <a:endParaRPr lang="de-DE" sz="2000" dirty="0"/>
          </a:p>
          <a:p>
            <a:pPr marL="285750" indent="-285750" algn="just">
              <a:lnSpc>
                <a:spcPct val="107000"/>
              </a:lnSpc>
              <a:spcAft>
                <a:spcPts val="800"/>
              </a:spcAft>
              <a:buFont typeface="Wingdings" panose="05000000000000000000" pitchFamily="2" charset="2"/>
              <a:buChar char="Ø"/>
            </a:pPr>
            <a:r>
              <a:rPr lang="de-DE" sz="2000" dirty="0"/>
              <a:t>In </a:t>
            </a:r>
            <a:r>
              <a:rPr lang="de-DE" sz="2000" b="1" dirty="0" err="1"/>
              <a:t>FlexNow</a:t>
            </a:r>
            <a:r>
              <a:rPr lang="de-DE" sz="2000" dirty="0"/>
              <a:t> sind die in den Prüfungsordnungen festgeschriebenen Zugangsvoraussetzungen hinterlegt. Studierenden, die diese nicht erfüllen und somit nicht berechtigt sind, das Modul zu belegen, wird die Anmeldung verwehrt. </a:t>
            </a:r>
          </a:p>
        </p:txBody>
      </p:sp>
      <p:sp>
        <p:nvSpPr>
          <p:cNvPr id="8" name="Titel 7">
            <a:extLst>
              <a:ext uri="{FF2B5EF4-FFF2-40B4-BE49-F238E27FC236}">
                <a16:creationId xmlns:a16="http://schemas.microsoft.com/office/drawing/2014/main" id="{FDB9C666-C6B9-4035-85D1-B3B5804C0684}"/>
              </a:ext>
            </a:extLst>
          </p:cNvPr>
          <p:cNvSpPr>
            <a:spLocks noGrp="1"/>
          </p:cNvSpPr>
          <p:nvPr>
            <p:ph type="title"/>
          </p:nvPr>
        </p:nvSpPr>
        <p:spPr>
          <a:xfrm>
            <a:off x="361426" y="1281101"/>
            <a:ext cx="11206800" cy="695914"/>
          </a:xfrm>
        </p:spPr>
        <p:txBody>
          <a:bodyPr/>
          <a:lstStyle/>
          <a:p>
            <a:r>
              <a:rPr lang="de-DE" sz="2400" dirty="0"/>
              <a:t>Prüfungsteilnahme I</a:t>
            </a:r>
            <a:endParaRPr lang="de-DE" dirty="0"/>
          </a:p>
        </p:txBody>
      </p:sp>
    </p:spTree>
    <p:extLst>
      <p:ext uri="{BB962C8B-B14F-4D97-AF65-F5344CB8AC3E}">
        <p14:creationId xmlns:p14="http://schemas.microsoft.com/office/powerpoint/2010/main" val="3100848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A497DB2F-AD03-46DF-B962-F457BD232570}"/>
              </a:ext>
            </a:extLst>
          </p:cNvPr>
          <p:cNvSpPr>
            <a:spLocks noGrp="1"/>
          </p:cNvSpPr>
          <p:nvPr>
            <p:ph type="body" sz="quarter" idx="12"/>
          </p:nvPr>
        </p:nvSpPr>
        <p:spPr>
          <a:xfrm>
            <a:off x="361426" y="1929390"/>
            <a:ext cx="11206799" cy="4550644"/>
          </a:xfrm>
        </p:spPr>
        <p:txBody>
          <a:bodyPr/>
          <a:lstStyle/>
          <a:p>
            <a:pPr algn="just">
              <a:lnSpc>
                <a:spcPct val="107000"/>
              </a:lnSpc>
              <a:spcAft>
                <a:spcPts val="800"/>
              </a:spcAft>
            </a:pPr>
            <a:r>
              <a:rPr lang="de-DE" sz="2400" dirty="0"/>
              <a:t>Studierende sind nur dann zur Prüfung zugelassen, wenn sie…</a:t>
            </a:r>
          </a:p>
          <a:p>
            <a:pPr marL="360000" indent="-457200" algn="just">
              <a:lnSpc>
                <a:spcPct val="107000"/>
              </a:lnSpc>
              <a:spcAft>
                <a:spcPts val="1800"/>
              </a:spcAft>
            </a:pPr>
            <a:r>
              <a:rPr lang="de-DE" sz="2400" dirty="0"/>
              <a:t>b) die ggf. im Modulblatt vorgegebene(n) Prüfungs</a:t>
            </a:r>
            <a:r>
              <a:rPr lang="de-DE" sz="2400" b="1" u="sng" dirty="0"/>
              <a:t>vor</a:t>
            </a:r>
            <a:r>
              <a:rPr lang="de-DE" sz="2400" dirty="0"/>
              <a:t>leistung(en) erfüllt haben,</a:t>
            </a:r>
          </a:p>
          <a:p>
            <a:pPr marL="285750" indent="-285750" algn="just">
              <a:lnSpc>
                <a:spcPct val="107000"/>
              </a:lnSpc>
              <a:spcAft>
                <a:spcPts val="800"/>
              </a:spcAft>
              <a:buFont typeface="Wingdings" panose="05000000000000000000" pitchFamily="2" charset="2"/>
              <a:buChar char="Ø"/>
            </a:pPr>
            <a:r>
              <a:rPr lang="de-DE" sz="2000" dirty="0">
                <a:sym typeface="Wingdings" panose="05000000000000000000" pitchFamily="2" charset="2"/>
              </a:rPr>
              <a:t>Welche Prüfungsvorleistungen zu absolvieren sind, ergibt sich aus dem zugehörigen </a:t>
            </a:r>
            <a:r>
              <a:rPr lang="de-DE" sz="2000" b="1" dirty="0">
                <a:sym typeface="Wingdings" panose="05000000000000000000" pitchFamily="2" charset="2"/>
              </a:rPr>
              <a:t>Modulblatt</a:t>
            </a:r>
            <a:r>
              <a:rPr lang="de-DE" sz="2000" dirty="0">
                <a:sym typeface="Wingdings" panose="05000000000000000000" pitchFamily="2" charset="2"/>
              </a:rPr>
              <a:t>, z.B.:</a:t>
            </a:r>
          </a:p>
          <a:p>
            <a:pPr marL="285750" indent="-285750" algn="just">
              <a:lnSpc>
                <a:spcPct val="107000"/>
              </a:lnSpc>
              <a:buFont typeface="Wingdings" panose="05000000000000000000" pitchFamily="2" charset="2"/>
              <a:buChar char="Ø"/>
            </a:pPr>
            <a:endParaRPr lang="de-DE" sz="2000" dirty="0">
              <a:sym typeface="Wingdings" panose="05000000000000000000" pitchFamily="2" charset="2"/>
            </a:endParaRPr>
          </a:p>
          <a:p>
            <a:pPr marL="285750" indent="-285750" algn="just">
              <a:lnSpc>
                <a:spcPct val="107000"/>
              </a:lnSpc>
              <a:spcBef>
                <a:spcPts val="0"/>
              </a:spcBef>
              <a:buFont typeface="Wingdings" panose="05000000000000000000" pitchFamily="2" charset="2"/>
              <a:buChar char="Ø"/>
            </a:pPr>
            <a:endParaRPr lang="de-DE" sz="400" dirty="0">
              <a:sym typeface="Wingdings" panose="05000000000000000000" pitchFamily="2" charset="2"/>
            </a:endParaRPr>
          </a:p>
          <a:p>
            <a:pPr marL="285750" indent="-285750" algn="just">
              <a:lnSpc>
                <a:spcPct val="107000"/>
              </a:lnSpc>
              <a:spcBef>
                <a:spcPts val="0"/>
              </a:spcBef>
              <a:buFont typeface="Wingdings" panose="05000000000000000000" pitchFamily="2" charset="2"/>
              <a:buChar char="Ø"/>
            </a:pPr>
            <a:endParaRPr lang="de-DE" sz="400" dirty="0">
              <a:sym typeface="Wingdings" panose="05000000000000000000" pitchFamily="2" charset="2"/>
            </a:endParaRPr>
          </a:p>
          <a:p>
            <a:pPr marL="285750" indent="-285750" algn="just">
              <a:lnSpc>
                <a:spcPct val="107000"/>
              </a:lnSpc>
              <a:spcBef>
                <a:spcPts val="0"/>
              </a:spcBef>
              <a:buFont typeface="Wingdings" panose="05000000000000000000" pitchFamily="2" charset="2"/>
              <a:buChar char="Ø"/>
            </a:pPr>
            <a:endParaRPr lang="de-DE" sz="400" dirty="0">
              <a:sym typeface="Wingdings" panose="05000000000000000000" pitchFamily="2" charset="2"/>
            </a:endParaRPr>
          </a:p>
          <a:p>
            <a:pPr marL="285750" indent="-285750" algn="just">
              <a:lnSpc>
                <a:spcPct val="107000"/>
              </a:lnSpc>
              <a:spcBef>
                <a:spcPts val="0"/>
              </a:spcBef>
              <a:buFont typeface="Wingdings" panose="05000000000000000000" pitchFamily="2" charset="2"/>
              <a:buChar char="Ø"/>
            </a:pPr>
            <a:endParaRPr lang="de-DE" sz="400" dirty="0">
              <a:sym typeface="Wingdings" panose="05000000000000000000" pitchFamily="2" charset="2"/>
            </a:endParaRPr>
          </a:p>
          <a:p>
            <a:pPr marL="285750" indent="-285750" algn="just">
              <a:lnSpc>
                <a:spcPct val="107000"/>
              </a:lnSpc>
              <a:spcBef>
                <a:spcPts val="0"/>
              </a:spcBef>
              <a:buFont typeface="Wingdings" panose="05000000000000000000" pitchFamily="2" charset="2"/>
              <a:buChar char="Ø"/>
            </a:pPr>
            <a:endParaRPr lang="de-DE" sz="400" dirty="0">
              <a:sym typeface="Wingdings" panose="05000000000000000000" pitchFamily="2" charset="2"/>
            </a:endParaRPr>
          </a:p>
          <a:p>
            <a:pPr marL="285750" indent="-285750" algn="just">
              <a:lnSpc>
                <a:spcPct val="107000"/>
              </a:lnSpc>
              <a:spcBef>
                <a:spcPts val="0"/>
              </a:spcBef>
              <a:buFont typeface="Wingdings" panose="05000000000000000000" pitchFamily="2" charset="2"/>
              <a:buChar char="Ø"/>
            </a:pPr>
            <a:endParaRPr lang="de-DE" sz="400" dirty="0">
              <a:sym typeface="Wingdings" panose="05000000000000000000" pitchFamily="2" charset="2"/>
            </a:endParaRPr>
          </a:p>
          <a:p>
            <a:pPr marL="285750" indent="-285750" algn="just">
              <a:lnSpc>
                <a:spcPct val="107000"/>
              </a:lnSpc>
              <a:spcBef>
                <a:spcPts val="0"/>
              </a:spcBef>
              <a:buFont typeface="Wingdings" panose="05000000000000000000" pitchFamily="2" charset="2"/>
              <a:buChar char="Ø"/>
            </a:pPr>
            <a:endParaRPr lang="de-DE" sz="400" dirty="0">
              <a:sym typeface="Wingdings" panose="05000000000000000000" pitchFamily="2" charset="2"/>
            </a:endParaRPr>
          </a:p>
          <a:p>
            <a:pPr marL="285750" indent="-285750" algn="just">
              <a:lnSpc>
                <a:spcPct val="107000"/>
              </a:lnSpc>
              <a:spcBef>
                <a:spcPts val="0"/>
              </a:spcBef>
              <a:buFont typeface="Wingdings" panose="05000000000000000000" pitchFamily="2" charset="2"/>
              <a:buChar char="Ø"/>
            </a:pPr>
            <a:endParaRPr lang="de-DE" sz="400" dirty="0">
              <a:sym typeface="Wingdings" panose="05000000000000000000" pitchFamily="2" charset="2"/>
            </a:endParaRPr>
          </a:p>
          <a:p>
            <a:pPr marL="285750" indent="-285750" algn="just">
              <a:lnSpc>
                <a:spcPct val="107000"/>
              </a:lnSpc>
              <a:spcBef>
                <a:spcPts val="0"/>
              </a:spcBef>
              <a:buFont typeface="Wingdings" panose="05000000000000000000" pitchFamily="2" charset="2"/>
              <a:buChar char="Ø"/>
            </a:pPr>
            <a:endParaRPr lang="de-DE" sz="400" dirty="0">
              <a:sym typeface="Wingdings" panose="05000000000000000000" pitchFamily="2" charset="2"/>
            </a:endParaRPr>
          </a:p>
          <a:p>
            <a:pPr marL="285750" indent="-285750" algn="just">
              <a:lnSpc>
                <a:spcPct val="107000"/>
              </a:lnSpc>
              <a:spcBef>
                <a:spcPts val="0"/>
              </a:spcBef>
              <a:buFont typeface="Wingdings" panose="05000000000000000000" pitchFamily="2" charset="2"/>
              <a:buChar char="Ø"/>
            </a:pPr>
            <a:endParaRPr lang="de-DE" sz="400" dirty="0">
              <a:sym typeface="Wingdings" panose="05000000000000000000" pitchFamily="2" charset="2"/>
            </a:endParaRPr>
          </a:p>
          <a:p>
            <a:pPr marL="285750" indent="-285750" algn="just">
              <a:lnSpc>
                <a:spcPct val="107000"/>
              </a:lnSpc>
              <a:spcBef>
                <a:spcPts val="0"/>
              </a:spcBef>
              <a:buFont typeface="Wingdings" panose="05000000000000000000" pitchFamily="2" charset="2"/>
              <a:buChar char="Ø"/>
            </a:pPr>
            <a:endParaRPr lang="de-DE" sz="400" dirty="0">
              <a:sym typeface="Wingdings" panose="05000000000000000000" pitchFamily="2" charset="2"/>
            </a:endParaRPr>
          </a:p>
          <a:p>
            <a:pPr marL="285750" indent="-285750" algn="just">
              <a:lnSpc>
                <a:spcPct val="107000"/>
              </a:lnSpc>
              <a:buFont typeface="Wingdings" panose="05000000000000000000" pitchFamily="2" charset="2"/>
              <a:buChar char="Ø"/>
            </a:pPr>
            <a:r>
              <a:rPr lang="de-DE" sz="2000" dirty="0">
                <a:sym typeface="Wingdings" panose="05000000000000000000" pitchFamily="2" charset="2"/>
              </a:rPr>
              <a:t>Prüfende tragen bei Studierenden, die sich über </a:t>
            </a:r>
            <a:r>
              <a:rPr lang="de-DE" sz="2000" dirty="0" err="1">
                <a:sym typeface="Wingdings" panose="05000000000000000000" pitchFamily="2" charset="2"/>
              </a:rPr>
              <a:t>Flexnow</a:t>
            </a:r>
            <a:r>
              <a:rPr lang="de-DE" sz="2000" dirty="0">
                <a:sym typeface="Wingdings" panose="05000000000000000000" pitchFamily="2" charset="2"/>
              </a:rPr>
              <a:t> für die Prüfung angemeldet haben, aber die Vorleistungen nicht erfüllen, eine </a:t>
            </a:r>
            <a:r>
              <a:rPr lang="de-DE" sz="2000" b="1" dirty="0">
                <a:sym typeface="Wingdings" panose="05000000000000000000" pitchFamily="2" charset="2"/>
              </a:rPr>
              <a:t>„Zurückweisung“ </a:t>
            </a:r>
            <a:r>
              <a:rPr lang="de-DE" sz="2000" dirty="0">
                <a:sym typeface="Wingdings" panose="05000000000000000000" pitchFamily="2" charset="2"/>
              </a:rPr>
              <a:t>ein.</a:t>
            </a:r>
            <a:endParaRPr lang="de-DE" sz="2000" dirty="0"/>
          </a:p>
        </p:txBody>
      </p:sp>
      <p:sp>
        <p:nvSpPr>
          <p:cNvPr id="8" name="Titel 7">
            <a:extLst>
              <a:ext uri="{FF2B5EF4-FFF2-40B4-BE49-F238E27FC236}">
                <a16:creationId xmlns:a16="http://schemas.microsoft.com/office/drawing/2014/main" id="{FDB9C666-C6B9-4035-85D1-B3B5804C0684}"/>
              </a:ext>
            </a:extLst>
          </p:cNvPr>
          <p:cNvSpPr>
            <a:spLocks noGrp="1"/>
          </p:cNvSpPr>
          <p:nvPr>
            <p:ph type="title"/>
          </p:nvPr>
        </p:nvSpPr>
        <p:spPr>
          <a:xfrm>
            <a:off x="361425" y="1234998"/>
            <a:ext cx="11206800" cy="694800"/>
          </a:xfrm>
        </p:spPr>
        <p:txBody>
          <a:bodyPr/>
          <a:lstStyle/>
          <a:p>
            <a:pPr algn="just">
              <a:lnSpc>
                <a:spcPct val="100000"/>
              </a:lnSpc>
              <a:spcBef>
                <a:spcPts val="0"/>
              </a:spcBef>
            </a:pPr>
            <a:r>
              <a:rPr lang="de-DE" sz="2400" dirty="0">
                <a:ea typeface="+mn-ea"/>
                <a:cs typeface="+mn-cs"/>
              </a:rPr>
              <a:t>Prüfungsteilnahme II</a:t>
            </a:r>
          </a:p>
        </p:txBody>
      </p:sp>
      <p:pic>
        <p:nvPicPr>
          <p:cNvPr id="4" name="Grafik 3">
            <a:extLst>
              <a:ext uri="{FF2B5EF4-FFF2-40B4-BE49-F238E27FC236}">
                <a16:creationId xmlns:a16="http://schemas.microsoft.com/office/drawing/2014/main" id="{11853543-0A14-494A-88D9-4626408C91FE}"/>
              </a:ext>
            </a:extLst>
          </p:cNvPr>
          <p:cNvPicPr>
            <a:picLocks noChangeAspect="1"/>
          </p:cNvPicPr>
          <p:nvPr/>
        </p:nvPicPr>
        <p:blipFill>
          <a:blip r:embed="rId2"/>
          <a:stretch>
            <a:fillRect/>
          </a:stretch>
        </p:blipFill>
        <p:spPr>
          <a:xfrm>
            <a:off x="1813230" y="3844944"/>
            <a:ext cx="9436770" cy="1533960"/>
          </a:xfrm>
          <a:prstGeom prst="rect">
            <a:avLst/>
          </a:prstGeom>
        </p:spPr>
      </p:pic>
    </p:spTree>
    <p:extLst>
      <p:ext uri="{BB962C8B-B14F-4D97-AF65-F5344CB8AC3E}">
        <p14:creationId xmlns:p14="http://schemas.microsoft.com/office/powerpoint/2010/main" val="3755028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A497DB2F-AD03-46DF-B962-F457BD232570}"/>
              </a:ext>
            </a:extLst>
          </p:cNvPr>
          <p:cNvSpPr>
            <a:spLocks noGrp="1"/>
          </p:cNvSpPr>
          <p:nvPr>
            <p:ph type="body" sz="quarter" idx="12"/>
          </p:nvPr>
        </p:nvSpPr>
        <p:spPr>
          <a:xfrm>
            <a:off x="361425" y="1929390"/>
            <a:ext cx="8830200" cy="4739927"/>
          </a:xfrm>
        </p:spPr>
        <p:txBody>
          <a:bodyPr/>
          <a:lstStyle/>
          <a:p>
            <a:pPr algn="just">
              <a:lnSpc>
                <a:spcPct val="107000"/>
              </a:lnSpc>
              <a:spcAft>
                <a:spcPts val="800"/>
              </a:spcAft>
            </a:pPr>
            <a:r>
              <a:rPr lang="de-DE" sz="2400" dirty="0"/>
              <a:t>Studierende sind nur dann zur Prüfung zugelassen, wenn sie…</a:t>
            </a:r>
          </a:p>
          <a:p>
            <a:pPr algn="just">
              <a:lnSpc>
                <a:spcPct val="107000"/>
              </a:lnSpc>
              <a:spcAft>
                <a:spcPts val="800"/>
              </a:spcAft>
            </a:pPr>
            <a:r>
              <a:rPr lang="de-DE" sz="2400" dirty="0"/>
              <a:t>c) sich ordnungsgemäß </a:t>
            </a:r>
            <a:r>
              <a:rPr lang="de-DE" sz="2400" b="1" dirty="0"/>
              <a:t>über </a:t>
            </a:r>
            <a:r>
              <a:rPr lang="de-DE" sz="2400" b="1" dirty="0" err="1"/>
              <a:t>FlexNow</a:t>
            </a:r>
            <a:r>
              <a:rPr lang="de-DE" sz="2400" b="1" dirty="0"/>
              <a:t> zur Prüfung angemeldet </a:t>
            </a:r>
            <a:r>
              <a:rPr lang="de-DE" sz="2400" dirty="0"/>
              <a:t>haben. </a:t>
            </a:r>
          </a:p>
          <a:p>
            <a:pPr marL="285750" indent="-285750" algn="just">
              <a:lnSpc>
                <a:spcPct val="107000"/>
              </a:lnSpc>
              <a:spcAft>
                <a:spcPts val="800"/>
              </a:spcAft>
              <a:buFont typeface="Wingdings" panose="05000000000000000000" pitchFamily="2" charset="2"/>
              <a:buChar char="Ø"/>
            </a:pPr>
            <a:r>
              <a:rPr lang="de-DE" sz="1900" dirty="0"/>
              <a:t>Liegt keine </a:t>
            </a:r>
            <a:r>
              <a:rPr lang="de-DE" sz="1900" dirty="0" err="1"/>
              <a:t>FlexNow</a:t>
            </a:r>
            <a:r>
              <a:rPr lang="de-DE" sz="1900" dirty="0"/>
              <a:t>-Anmeldung vor, ist die*der Studierende von der*dem Prüfer*in </a:t>
            </a:r>
            <a:r>
              <a:rPr lang="de-DE" sz="1900" b="1" dirty="0"/>
              <a:t>von der Prüfungsteilnahme auszuschließen</a:t>
            </a:r>
            <a:r>
              <a:rPr lang="de-DE" sz="1900" dirty="0"/>
              <a:t>.</a:t>
            </a:r>
          </a:p>
          <a:p>
            <a:pPr marL="285750" indent="-285750" algn="just">
              <a:lnSpc>
                <a:spcPct val="107000"/>
              </a:lnSpc>
              <a:spcAft>
                <a:spcPts val="800"/>
              </a:spcAft>
              <a:buFont typeface="Wingdings" panose="05000000000000000000" pitchFamily="2" charset="2"/>
              <a:buChar char="Ø"/>
            </a:pPr>
            <a:r>
              <a:rPr lang="de-DE" sz="1900" dirty="0"/>
              <a:t>Eine Anmeldung über </a:t>
            </a:r>
            <a:r>
              <a:rPr lang="de-DE" sz="1900" b="1" dirty="0" err="1"/>
              <a:t>Stud.IP</a:t>
            </a:r>
            <a:r>
              <a:rPr lang="de-DE" sz="1900" b="1" dirty="0"/>
              <a:t> </a:t>
            </a:r>
            <a:r>
              <a:rPr lang="de-DE" sz="1900" dirty="0"/>
              <a:t>gilt </a:t>
            </a:r>
            <a:r>
              <a:rPr lang="de-DE" sz="1900" b="1" u="sng" dirty="0"/>
              <a:t>nicht</a:t>
            </a:r>
            <a:r>
              <a:rPr lang="de-DE" sz="1900" dirty="0"/>
              <a:t> als Prüfungsanmeldung.</a:t>
            </a:r>
          </a:p>
          <a:p>
            <a:pPr marL="285750" indent="-285750" algn="just">
              <a:lnSpc>
                <a:spcPct val="107000"/>
              </a:lnSpc>
              <a:spcAft>
                <a:spcPts val="800"/>
              </a:spcAft>
              <a:buFont typeface="Wingdings" panose="05000000000000000000" pitchFamily="2" charset="2"/>
              <a:buChar char="Ø"/>
            </a:pPr>
            <a:r>
              <a:rPr lang="de-DE" sz="1900" dirty="0"/>
              <a:t>Unbedingt </a:t>
            </a:r>
            <a:r>
              <a:rPr lang="de-DE" sz="1900" b="1" dirty="0"/>
              <a:t>An- und Abmeldefristen </a:t>
            </a:r>
            <a:r>
              <a:rPr lang="de-DE" sz="1900" dirty="0"/>
              <a:t>in </a:t>
            </a:r>
            <a:r>
              <a:rPr lang="de-DE" sz="1900" dirty="0" err="1"/>
              <a:t>Flexnow</a:t>
            </a:r>
            <a:r>
              <a:rPr lang="de-DE" sz="1900" dirty="0"/>
              <a:t> beachten! Der Rücktritt von einer angemeldeten Prüfung ist nur innerhalb der Abmeldefrist möglich. Nach Ablauf der Abmeldefrist ist eine Löschung der Anmeldung nicht mehr möglich, sondern es wird ein „nicht bestanden“ eingetragen.</a:t>
            </a:r>
          </a:p>
        </p:txBody>
      </p:sp>
      <p:sp>
        <p:nvSpPr>
          <p:cNvPr id="8" name="Titel 7">
            <a:extLst>
              <a:ext uri="{FF2B5EF4-FFF2-40B4-BE49-F238E27FC236}">
                <a16:creationId xmlns:a16="http://schemas.microsoft.com/office/drawing/2014/main" id="{FDB9C666-C6B9-4035-85D1-B3B5804C0684}"/>
              </a:ext>
            </a:extLst>
          </p:cNvPr>
          <p:cNvSpPr>
            <a:spLocks noGrp="1"/>
          </p:cNvSpPr>
          <p:nvPr>
            <p:ph type="title"/>
          </p:nvPr>
        </p:nvSpPr>
        <p:spPr>
          <a:xfrm>
            <a:off x="361424" y="1234590"/>
            <a:ext cx="8830199" cy="694800"/>
          </a:xfrm>
        </p:spPr>
        <p:txBody>
          <a:bodyPr/>
          <a:lstStyle/>
          <a:p>
            <a:pPr algn="just">
              <a:lnSpc>
                <a:spcPct val="107000"/>
              </a:lnSpc>
              <a:spcBef>
                <a:spcPts val="1000"/>
              </a:spcBef>
            </a:pPr>
            <a:r>
              <a:rPr lang="de-DE" sz="2400" dirty="0">
                <a:ea typeface="+mn-ea"/>
                <a:cs typeface="+mn-cs"/>
              </a:rPr>
              <a:t>Prüfungsteilnahme III</a:t>
            </a:r>
          </a:p>
        </p:txBody>
      </p:sp>
      <p:pic>
        <p:nvPicPr>
          <p:cNvPr id="13" name="Grafik 12">
            <a:extLst>
              <a:ext uri="{FF2B5EF4-FFF2-40B4-BE49-F238E27FC236}">
                <a16:creationId xmlns:a16="http://schemas.microsoft.com/office/drawing/2014/main" id="{304EA2DB-5A7A-428C-8219-A0B3825E324D}"/>
              </a:ext>
            </a:extLst>
          </p:cNvPr>
          <p:cNvPicPr>
            <a:picLocks noChangeAspect="1"/>
          </p:cNvPicPr>
          <p:nvPr/>
        </p:nvPicPr>
        <p:blipFill rotWithShape="1">
          <a:blip r:embed="rId2">
            <a:extLst>
              <a:ext uri="{28A0092B-C50C-407E-A947-70E740481C1C}">
                <a14:useLocalDpi xmlns:a14="http://schemas.microsoft.com/office/drawing/2010/main" val="0"/>
              </a:ext>
            </a:extLst>
          </a:blip>
          <a:srcRect l="3110" b="21947"/>
          <a:stretch/>
        </p:blipFill>
        <p:spPr>
          <a:xfrm>
            <a:off x="9503731" y="1581990"/>
            <a:ext cx="2405073" cy="4739927"/>
          </a:xfrm>
          <a:prstGeom prst="rect">
            <a:avLst/>
          </a:prstGeom>
        </p:spPr>
      </p:pic>
    </p:spTree>
    <p:extLst>
      <p:ext uri="{BB962C8B-B14F-4D97-AF65-F5344CB8AC3E}">
        <p14:creationId xmlns:p14="http://schemas.microsoft.com/office/powerpoint/2010/main" val="1330527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A497DB2F-AD03-46DF-B962-F457BD232570}"/>
              </a:ext>
            </a:extLst>
          </p:cNvPr>
          <p:cNvSpPr>
            <a:spLocks noGrp="1"/>
          </p:cNvSpPr>
          <p:nvPr>
            <p:ph type="body" sz="quarter" idx="12"/>
          </p:nvPr>
        </p:nvSpPr>
        <p:spPr>
          <a:xfrm>
            <a:off x="361425" y="1977015"/>
            <a:ext cx="11206800" cy="3798130"/>
          </a:xfrm>
        </p:spPr>
        <p:txBody>
          <a:bodyPr/>
          <a:lstStyle/>
          <a:p>
            <a:pPr algn="just">
              <a:lnSpc>
                <a:spcPct val="107000"/>
              </a:lnSpc>
              <a:spcBef>
                <a:spcPts val="1800"/>
              </a:spcBef>
              <a:spcAft>
                <a:spcPts val="800"/>
              </a:spcAft>
            </a:pPr>
            <a:r>
              <a:rPr lang="de-DE" sz="2400" b="1" dirty="0"/>
              <a:t>Ausnahme: Keine </a:t>
            </a:r>
            <a:r>
              <a:rPr lang="de-DE" sz="2400" b="1" dirty="0" err="1"/>
              <a:t>FlexNow</a:t>
            </a:r>
            <a:r>
              <a:rPr lang="de-DE" sz="2400" b="1" dirty="0"/>
              <a:t>-Anmeldung bei Lernverträgen im Master</a:t>
            </a:r>
          </a:p>
          <a:p>
            <a:pPr marL="285750" indent="-285750" algn="just">
              <a:lnSpc>
                <a:spcPct val="107000"/>
              </a:lnSpc>
              <a:spcBef>
                <a:spcPts val="2400"/>
              </a:spcBef>
              <a:spcAft>
                <a:spcPts val="1200"/>
              </a:spcAft>
              <a:buFont typeface="Wingdings" panose="05000000000000000000" pitchFamily="2" charset="2"/>
              <a:buChar char="Ø"/>
            </a:pPr>
            <a:r>
              <a:rPr lang="de-DE" sz="2300" dirty="0"/>
              <a:t>Masterstudierende, die unter Vorbehalt zugelassen wurden und im Rahmen eines </a:t>
            </a:r>
            <a:r>
              <a:rPr lang="de-DE" sz="2300" b="1" dirty="0"/>
              <a:t>Lernvertrags</a:t>
            </a:r>
            <a:r>
              <a:rPr lang="de-DE" sz="2300" dirty="0"/>
              <a:t> Leistungen nachholen müssen, können sich hierfür nicht über </a:t>
            </a:r>
            <a:r>
              <a:rPr lang="de-DE" sz="2300" dirty="0" err="1"/>
              <a:t>FlexNow</a:t>
            </a:r>
            <a:r>
              <a:rPr lang="de-DE" sz="2300" dirty="0"/>
              <a:t> anmelden. </a:t>
            </a:r>
          </a:p>
          <a:p>
            <a:pPr marL="285750" indent="-285750" algn="just">
              <a:lnSpc>
                <a:spcPct val="107000"/>
              </a:lnSpc>
              <a:spcAft>
                <a:spcPts val="800"/>
              </a:spcAft>
              <a:buFont typeface="Wingdings" panose="05000000000000000000" pitchFamily="2" charset="2"/>
              <a:buChar char="Ø"/>
            </a:pPr>
            <a:r>
              <a:rPr lang="de-DE" sz="2300" dirty="0"/>
              <a:t>Dass die geforderten Leistungen erfüllt wurden, wird hier mit Hilfe der </a:t>
            </a:r>
            <a:r>
              <a:rPr lang="de-DE" sz="2300" b="1" dirty="0"/>
              <a:t>„Bescheinigung über absolvierte Leistungen zum Lernvertrag zum Master-Studiengang“</a:t>
            </a:r>
            <a:r>
              <a:rPr lang="de-DE" sz="2300" dirty="0"/>
              <a:t> nachgewiesen, die die Fachstudienberater*innen erstellen.</a:t>
            </a:r>
          </a:p>
        </p:txBody>
      </p:sp>
      <p:sp>
        <p:nvSpPr>
          <p:cNvPr id="8" name="Titel 7">
            <a:extLst>
              <a:ext uri="{FF2B5EF4-FFF2-40B4-BE49-F238E27FC236}">
                <a16:creationId xmlns:a16="http://schemas.microsoft.com/office/drawing/2014/main" id="{FDB9C666-C6B9-4035-85D1-B3B5804C0684}"/>
              </a:ext>
            </a:extLst>
          </p:cNvPr>
          <p:cNvSpPr>
            <a:spLocks noGrp="1"/>
          </p:cNvSpPr>
          <p:nvPr>
            <p:ph type="title"/>
          </p:nvPr>
        </p:nvSpPr>
        <p:spPr>
          <a:xfrm>
            <a:off x="361426" y="1281101"/>
            <a:ext cx="11206800" cy="695914"/>
          </a:xfrm>
        </p:spPr>
        <p:txBody>
          <a:bodyPr/>
          <a:lstStyle/>
          <a:p>
            <a:r>
              <a:rPr lang="de-DE" sz="2400" dirty="0"/>
              <a:t>Prüfungsteilnahme IV</a:t>
            </a:r>
          </a:p>
        </p:txBody>
      </p:sp>
    </p:spTree>
    <p:extLst>
      <p:ext uri="{BB962C8B-B14F-4D97-AF65-F5344CB8AC3E}">
        <p14:creationId xmlns:p14="http://schemas.microsoft.com/office/powerpoint/2010/main" val="2071618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A497DB2F-AD03-46DF-B962-F457BD232570}"/>
              </a:ext>
            </a:extLst>
          </p:cNvPr>
          <p:cNvSpPr>
            <a:spLocks noGrp="1"/>
          </p:cNvSpPr>
          <p:nvPr>
            <p:ph type="body" sz="quarter" idx="12"/>
          </p:nvPr>
        </p:nvSpPr>
        <p:spPr>
          <a:xfrm>
            <a:off x="361425" y="1977015"/>
            <a:ext cx="11205735" cy="2644289"/>
          </a:xfrm>
        </p:spPr>
        <p:txBody>
          <a:bodyPr/>
          <a:lstStyle/>
          <a:p>
            <a:pPr marL="342900" indent="-342900" algn="just">
              <a:lnSpc>
                <a:spcPct val="107000"/>
              </a:lnSpc>
              <a:spcAft>
                <a:spcPts val="800"/>
              </a:spcAft>
              <a:buFont typeface="Wingdings" panose="05000000000000000000" pitchFamily="2" charset="2"/>
              <a:buChar char="Ø"/>
            </a:pPr>
            <a:r>
              <a:rPr lang="de-DE" sz="2400" dirty="0"/>
              <a:t>Studierende sollten unbedingt vor Semesterbeginn im </a:t>
            </a:r>
            <a:r>
              <a:rPr lang="de-DE" sz="2400" b="1" dirty="0"/>
              <a:t>Vorlesungsverzeichnis (EXA)</a:t>
            </a:r>
            <a:r>
              <a:rPr lang="de-DE" sz="2400" dirty="0"/>
              <a:t> überprüfen, ob die Lehrveranstaltungen, die sie zu besuchen planen, Modulen zugeordnet sind, die sie absolvieren dürfen.</a:t>
            </a:r>
          </a:p>
          <a:p>
            <a:pPr marL="342900" indent="-342900" algn="just">
              <a:lnSpc>
                <a:spcPct val="107000"/>
              </a:lnSpc>
              <a:spcAft>
                <a:spcPts val="800"/>
              </a:spcAft>
              <a:buFont typeface="Wingdings" panose="05000000000000000000" pitchFamily="2" charset="2"/>
              <a:buChar char="Ø"/>
            </a:pPr>
            <a:r>
              <a:rPr lang="de-DE" sz="2400" dirty="0"/>
              <a:t>Bei Fragen sollten sich Studierende vor Ablauf der Anmeldefrist ans </a:t>
            </a:r>
            <a:r>
              <a:rPr lang="de-DE" sz="2400" b="1" dirty="0"/>
              <a:t>Team des Prüfungsamts</a:t>
            </a:r>
            <a:r>
              <a:rPr lang="de-DE" sz="2400" dirty="0"/>
              <a:t> wenden: </a:t>
            </a:r>
            <a:r>
              <a:rPr lang="de-DE" sz="2400" dirty="0">
                <a:hlinkClick r:id="rId2"/>
              </a:rPr>
              <a:t>www.uni-goettingen.de/pruefungsamt-team</a:t>
            </a:r>
            <a:r>
              <a:rPr lang="de-DE" sz="2400" dirty="0"/>
              <a:t> 	</a:t>
            </a:r>
            <a:endParaRPr lang="de-DE" dirty="0"/>
          </a:p>
        </p:txBody>
      </p:sp>
      <p:sp>
        <p:nvSpPr>
          <p:cNvPr id="8" name="Titel 7">
            <a:extLst>
              <a:ext uri="{FF2B5EF4-FFF2-40B4-BE49-F238E27FC236}">
                <a16:creationId xmlns:a16="http://schemas.microsoft.com/office/drawing/2014/main" id="{FDB9C666-C6B9-4035-85D1-B3B5804C0684}"/>
              </a:ext>
            </a:extLst>
          </p:cNvPr>
          <p:cNvSpPr>
            <a:spLocks noGrp="1"/>
          </p:cNvSpPr>
          <p:nvPr>
            <p:ph type="title"/>
          </p:nvPr>
        </p:nvSpPr>
        <p:spPr>
          <a:xfrm>
            <a:off x="361426" y="1281101"/>
            <a:ext cx="11205734" cy="695914"/>
          </a:xfrm>
        </p:spPr>
        <p:txBody>
          <a:bodyPr/>
          <a:lstStyle/>
          <a:p>
            <a:r>
              <a:rPr lang="de-DE" sz="2400" dirty="0"/>
              <a:t>Prüfungsteilnahme V</a:t>
            </a:r>
          </a:p>
        </p:txBody>
      </p:sp>
    </p:spTree>
    <p:extLst>
      <p:ext uri="{BB962C8B-B14F-4D97-AF65-F5344CB8AC3E}">
        <p14:creationId xmlns:p14="http://schemas.microsoft.com/office/powerpoint/2010/main" val="708693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A497DB2F-AD03-46DF-B962-F457BD232570}"/>
              </a:ext>
            </a:extLst>
          </p:cNvPr>
          <p:cNvSpPr>
            <a:spLocks noGrp="1"/>
          </p:cNvSpPr>
          <p:nvPr>
            <p:ph type="body" sz="quarter" idx="12"/>
          </p:nvPr>
        </p:nvSpPr>
        <p:spPr>
          <a:xfrm>
            <a:off x="361425" y="1977015"/>
            <a:ext cx="11206800" cy="4656892"/>
          </a:xfrm>
        </p:spPr>
        <p:txBody>
          <a:bodyPr/>
          <a:lstStyle/>
          <a:p>
            <a:pPr algn="just">
              <a:lnSpc>
                <a:spcPct val="107000"/>
              </a:lnSpc>
              <a:spcAft>
                <a:spcPts val="800"/>
              </a:spcAft>
            </a:pPr>
            <a:r>
              <a:rPr lang="de-DE" sz="2000" dirty="0"/>
              <a:t>Welche Prüfungsform zu absolvieren ist, ergibt sich ausschließlich aus dem Modul, in dessen Rahmen die Lehrveranstaltung besucht wird. Die Vorgaben hierzu sind im entsprechenden </a:t>
            </a:r>
            <a:r>
              <a:rPr lang="de-DE" sz="2000" b="1" dirty="0"/>
              <a:t>Modulblatt</a:t>
            </a:r>
            <a:r>
              <a:rPr lang="de-DE" sz="2000" dirty="0"/>
              <a:t> vorgegeben:</a:t>
            </a:r>
          </a:p>
          <a:p>
            <a:pPr algn="just">
              <a:lnSpc>
                <a:spcPct val="107000"/>
              </a:lnSpc>
              <a:spcAft>
                <a:spcPts val="800"/>
              </a:spcAft>
            </a:pPr>
            <a:endParaRPr lang="de-DE" sz="2000" dirty="0"/>
          </a:p>
          <a:p>
            <a:pPr algn="just">
              <a:lnSpc>
                <a:spcPct val="107000"/>
              </a:lnSpc>
              <a:spcAft>
                <a:spcPts val="800"/>
              </a:spcAft>
            </a:pPr>
            <a:endParaRPr lang="de-DE" sz="2000" dirty="0"/>
          </a:p>
          <a:p>
            <a:pPr marL="285750" indent="-285750" algn="just">
              <a:lnSpc>
                <a:spcPct val="107000"/>
              </a:lnSpc>
              <a:spcAft>
                <a:spcPts val="800"/>
              </a:spcAft>
              <a:buFont typeface="Wingdings" panose="05000000000000000000" pitchFamily="2" charset="2"/>
              <a:buChar char="Ø"/>
            </a:pPr>
            <a:r>
              <a:rPr lang="de-DE" sz="2000" dirty="0"/>
              <a:t>Die Modulblätter sind Teil der Prüfungsordnung und daher </a:t>
            </a:r>
            <a:r>
              <a:rPr lang="de-DE" sz="2000" b="1" dirty="0"/>
              <a:t>rechtlich bindend</a:t>
            </a:r>
            <a:r>
              <a:rPr lang="de-DE" sz="2000" dirty="0"/>
              <a:t>. Prüfende müssen den Prüflingen die erforderliche Prüfungsform zur Verfügung stellen. Abweichungen davon sind </a:t>
            </a:r>
            <a:r>
              <a:rPr lang="de-DE" sz="2000" b="1" dirty="0"/>
              <a:t>unzulässig</a:t>
            </a:r>
            <a:r>
              <a:rPr lang="de-DE" sz="2000" dirty="0"/>
              <a:t>.  </a:t>
            </a:r>
          </a:p>
          <a:p>
            <a:pPr marL="285750" indent="-285750" algn="just">
              <a:lnSpc>
                <a:spcPct val="107000"/>
              </a:lnSpc>
              <a:spcAft>
                <a:spcPts val="800"/>
              </a:spcAft>
              <a:buFont typeface="Wingdings" panose="05000000000000000000" pitchFamily="2" charset="2"/>
              <a:buChar char="Ø"/>
            </a:pPr>
            <a:r>
              <a:rPr lang="de-DE" sz="2000" dirty="0"/>
              <a:t>Abhängig davon, welchen Modulen eine Veranstaltung zugeordnet wurde, kann es daher sein, dass die teilnehmenden Studierenden </a:t>
            </a:r>
            <a:r>
              <a:rPr lang="de-DE" sz="2000" b="1" dirty="0"/>
              <a:t>unterschiedliche Prüfungsformen </a:t>
            </a:r>
            <a:r>
              <a:rPr lang="de-DE" sz="2000" dirty="0"/>
              <a:t>absolvieren müssen.</a:t>
            </a:r>
          </a:p>
        </p:txBody>
      </p:sp>
      <p:sp>
        <p:nvSpPr>
          <p:cNvPr id="8" name="Titel 7">
            <a:extLst>
              <a:ext uri="{FF2B5EF4-FFF2-40B4-BE49-F238E27FC236}">
                <a16:creationId xmlns:a16="http://schemas.microsoft.com/office/drawing/2014/main" id="{FDB9C666-C6B9-4035-85D1-B3B5804C0684}"/>
              </a:ext>
            </a:extLst>
          </p:cNvPr>
          <p:cNvSpPr>
            <a:spLocks noGrp="1"/>
          </p:cNvSpPr>
          <p:nvPr>
            <p:ph type="title"/>
          </p:nvPr>
        </p:nvSpPr>
        <p:spPr>
          <a:xfrm>
            <a:off x="361426" y="1281101"/>
            <a:ext cx="11206800" cy="695914"/>
          </a:xfrm>
        </p:spPr>
        <p:txBody>
          <a:bodyPr/>
          <a:lstStyle/>
          <a:p>
            <a:r>
              <a:rPr lang="de-DE" sz="2400" dirty="0"/>
              <a:t>Prüfungsformen I</a:t>
            </a:r>
          </a:p>
        </p:txBody>
      </p:sp>
      <p:pic>
        <p:nvPicPr>
          <p:cNvPr id="5" name="Grafik 4">
            <a:extLst>
              <a:ext uri="{FF2B5EF4-FFF2-40B4-BE49-F238E27FC236}">
                <a16:creationId xmlns:a16="http://schemas.microsoft.com/office/drawing/2014/main" id="{BAD87450-9635-4C4D-B26E-8FCF9F072E62}"/>
              </a:ext>
            </a:extLst>
          </p:cNvPr>
          <p:cNvPicPr>
            <a:picLocks noChangeAspect="1"/>
          </p:cNvPicPr>
          <p:nvPr/>
        </p:nvPicPr>
        <p:blipFill>
          <a:blip r:embed="rId2"/>
          <a:stretch>
            <a:fillRect/>
          </a:stretch>
        </p:blipFill>
        <p:spPr>
          <a:xfrm>
            <a:off x="3611881" y="2870988"/>
            <a:ext cx="7650480" cy="1533371"/>
          </a:xfrm>
          <a:prstGeom prst="rect">
            <a:avLst/>
          </a:prstGeom>
        </p:spPr>
      </p:pic>
    </p:spTree>
    <p:extLst>
      <p:ext uri="{BB962C8B-B14F-4D97-AF65-F5344CB8AC3E}">
        <p14:creationId xmlns:p14="http://schemas.microsoft.com/office/powerpoint/2010/main" val="335062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D_Philosophische_Fakultaet_Goettingen">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CD_Philfak_Zapf Humanist">
      <a:majorFont>
        <a:latin typeface="ZapfHumnst Dm BT"/>
        <a:ea typeface=""/>
        <a:cs typeface=""/>
      </a:majorFont>
      <a:minorFont>
        <a:latin typeface="ZapfHumnst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alpha val="50196"/>
          </a:srgbClr>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D_Philosophische_Fakultaet_Goettingen" id="{1BD0BCEA-1478-430E-85F5-F37A8379693D}" vid="{1E51BA8E-61C7-47D9-BD08-B47BCF557C23}"/>
    </a:ext>
  </a:extLst>
</a:theme>
</file>

<file path=ppt/theme/theme2.xml><?xml version="1.0" encoding="utf-8"?>
<a:theme xmlns:a="http://schemas.openxmlformats.org/drawingml/2006/main" name="CD Orange (Master, Schlüsselkompetenzen und Professionalisiserung)">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CD_Philfak_Zapf Humanist">
      <a:majorFont>
        <a:latin typeface="ZapfHumnst Dm BT"/>
        <a:ea typeface=""/>
        <a:cs typeface=""/>
      </a:majorFont>
      <a:minorFont>
        <a:latin typeface="ZapfHumnst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alpha val="50196"/>
          </a:srgbClr>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D Uniblau (Universität)">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CD_Philfak_Zapf Humanist">
      <a:majorFont>
        <a:latin typeface="ZapfHumnst Dm BT"/>
        <a:ea typeface=""/>
        <a:cs typeface=""/>
      </a:majorFont>
      <a:minorFont>
        <a:latin typeface="ZapfHumnst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alpha val="50196"/>
          </a:srgbClr>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D Lila (Fakultätsfarbe)">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CD_Philfak_Zapf Humanist">
      <a:majorFont>
        <a:latin typeface="ZapfHumnst Dm BT"/>
        <a:ea typeface=""/>
        <a:cs typeface=""/>
      </a:majorFont>
      <a:minorFont>
        <a:latin typeface="ZapfHumnst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alpha val="50196"/>
          </a:srgbClr>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D Lila (Fakultätsfarbe)">
  <a:themeElements>
    <a:clrScheme name="CD_Philosophische_Fakulktaet">
      <a:dk1>
        <a:sysClr val="windowText" lastClr="000000"/>
      </a:dk1>
      <a:lt1>
        <a:sysClr val="window" lastClr="FFFFFF"/>
      </a:lt1>
      <a:dk2>
        <a:srgbClr val="44546A"/>
      </a:dk2>
      <a:lt2>
        <a:srgbClr val="E7E6E6"/>
      </a:lt2>
      <a:accent1>
        <a:srgbClr val="EC7123"/>
      </a:accent1>
      <a:accent2>
        <a:srgbClr val="B2004C"/>
      </a:accent2>
      <a:accent3>
        <a:srgbClr val="247E66"/>
      </a:accent3>
      <a:accent4>
        <a:srgbClr val="3A383C"/>
      </a:accent4>
      <a:accent5>
        <a:srgbClr val="E6E6E7"/>
      </a:accent5>
      <a:accent6>
        <a:srgbClr val="75488F"/>
      </a:accent6>
      <a:hlink>
        <a:srgbClr val="0076A5"/>
      </a:hlink>
      <a:folHlink>
        <a:srgbClr val="FF895A"/>
      </a:folHlink>
    </a:clrScheme>
    <a:fontScheme name="CD_Philfak_Zapf Humanist">
      <a:majorFont>
        <a:latin typeface="ZapfHumnst Dm BT"/>
        <a:ea typeface=""/>
        <a:cs typeface=""/>
      </a:majorFont>
      <a:minorFont>
        <a:latin typeface="ZapfHumnst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alpha val="50196"/>
          </a:srgbClr>
        </a:solidFill>
        <a:ln>
          <a:no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D_Philfak_Zapf Humanist">
      <a:majorFont>
        <a:latin typeface="ZapfHumnst Dm BT"/>
        <a:ea typeface=""/>
        <a:cs typeface=""/>
      </a:majorFont>
      <a:minorFont>
        <a:latin typeface="ZapfHumnst B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D_Philfak_Zapf Humanist">
      <a:majorFont>
        <a:latin typeface="ZapfHumnst Dm BT"/>
        <a:ea typeface=""/>
        <a:cs typeface=""/>
      </a:majorFont>
      <a:minorFont>
        <a:latin typeface="ZapfHumnst B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CD_Philosophische_Fakultaet_Goettingen</Template>
  <TotalTime>0</TotalTime>
  <Words>1461</Words>
  <Application>Microsoft Office PowerPoint</Application>
  <PresentationFormat>Breitbild</PresentationFormat>
  <Paragraphs>130</Paragraphs>
  <Slides>25</Slides>
  <Notes>0</Notes>
  <HiddenSlides>0</HiddenSlides>
  <MMClips>0</MMClips>
  <ScaleCrop>false</ScaleCrop>
  <HeadingPairs>
    <vt:vector size="6" baseType="variant">
      <vt:variant>
        <vt:lpstr>Verwendete Schriftarten</vt:lpstr>
      </vt:variant>
      <vt:variant>
        <vt:i4>6</vt:i4>
      </vt:variant>
      <vt:variant>
        <vt:lpstr>Design</vt:lpstr>
      </vt:variant>
      <vt:variant>
        <vt:i4>7</vt:i4>
      </vt:variant>
      <vt:variant>
        <vt:lpstr>Folientitel</vt:lpstr>
      </vt:variant>
      <vt:variant>
        <vt:i4>25</vt:i4>
      </vt:variant>
    </vt:vector>
  </HeadingPairs>
  <TitlesOfParts>
    <vt:vector size="38" baseType="lpstr">
      <vt:lpstr>Calibri</vt:lpstr>
      <vt:lpstr>ZapfHumnst BT</vt:lpstr>
      <vt:lpstr>Zapf Humanist 601 Ultra</vt:lpstr>
      <vt:lpstr>Wingdings</vt:lpstr>
      <vt:lpstr>Arial</vt:lpstr>
      <vt:lpstr>ZapfHumnst Dm BT</vt:lpstr>
      <vt:lpstr>CD_Philosophische_Fakultaet_Goettingen</vt:lpstr>
      <vt:lpstr>CD Orange (Master, Schlüsselkompetenzen und Professionalisiserung)</vt:lpstr>
      <vt:lpstr>CD Uniblau (Universität)</vt:lpstr>
      <vt:lpstr>CD Lila (Fakultätsfarbe)</vt:lpstr>
      <vt:lpstr>1_CD Lila (Fakultätsfarbe)</vt:lpstr>
      <vt:lpstr>2_Benutzerdefiniertes Design</vt:lpstr>
      <vt:lpstr>Benutzerdefiniertes Design</vt:lpstr>
      <vt:lpstr>Informationen für Studierende</vt:lpstr>
      <vt:lpstr>Inhalt</vt:lpstr>
      <vt:lpstr>Informationen des Prüfungsamts</vt:lpstr>
      <vt:lpstr>Prüfungsteilnahme I</vt:lpstr>
      <vt:lpstr>Prüfungsteilnahme II</vt:lpstr>
      <vt:lpstr>Prüfungsteilnahme III</vt:lpstr>
      <vt:lpstr>Prüfungsteilnahme IV</vt:lpstr>
      <vt:lpstr>Prüfungsteilnahme V</vt:lpstr>
      <vt:lpstr>Prüfungsformen I</vt:lpstr>
      <vt:lpstr>Prüfungsformen II</vt:lpstr>
      <vt:lpstr>Eintragung der Prüfungsbewertungen</vt:lpstr>
      <vt:lpstr>B.A.- und M.A.-Formulare des Prüfungsamts</vt:lpstr>
      <vt:lpstr>Plagiate / Täuschungsversuche / KI-Tools I</vt:lpstr>
      <vt:lpstr>Plagiate / Täuschungsversuche / KI-Tools II</vt:lpstr>
      <vt:lpstr>KI-Tools III: KI-sensible Prüfungsgestaltung</vt:lpstr>
      <vt:lpstr>Links I</vt:lpstr>
      <vt:lpstr>Links II</vt:lpstr>
      <vt:lpstr>Studium inklusiv und Nachteilsausgleich</vt:lpstr>
      <vt:lpstr>Studium inklusiv ?!</vt:lpstr>
      <vt:lpstr>Nachteilsausgleich I</vt:lpstr>
      <vt:lpstr>Nachteilsausgleich II</vt:lpstr>
      <vt:lpstr>Anlaufstellen bei Fragen</vt:lpstr>
      <vt:lpstr>An wen wende ich mich bei Fragen oder Schwierigkeiten?</vt:lpstr>
      <vt:lpstr>An wen wende ich mich bei Fragen oder Schwierigkeiten?</vt:lpstr>
      <vt:lpstr>Kontakt Lehrende*r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l.grempler</dc:creator>
  <cp:lastModifiedBy>Busch, Albert</cp:lastModifiedBy>
  <cp:revision>158</cp:revision>
  <dcterms:created xsi:type="dcterms:W3CDTF">2020-10-07T09:23:18Z</dcterms:created>
  <dcterms:modified xsi:type="dcterms:W3CDTF">2024-04-09T10:09:36Z</dcterms:modified>
</cp:coreProperties>
</file>